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3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7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17" autoAdjust="0"/>
    <p:restoredTop sz="94624" autoAdjust="0"/>
  </p:normalViewPr>
  <p:slideViewPr>
    <p:cSldViewPr>
      <p:cViewPr>
        <p:scale>
          <a:sx n="70" d="100"/>
          <a:sy n="70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30D99-6428-4946-B562-156FC54784BC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F779B-FF9E-4B4C-A10C-8161238BA1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5690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Доклад на тему: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«Основные составляющие программы отдельных предметов, курсов»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432560" y="3429000"/>
            <a:ext cx="7406640" cy="24288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индивидуального обучения 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Крылова Людмила Геннадьевна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обеспечивает введение в действие и реализацию требований Стандарта, определяет общий объем нагрузки и максимальный объем аудиторной нагрузки обучающихся, состав и структуру обязательных предметных и коррекционно-развивающих областей по классам (годам обучения).</a:t>
            </a: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АООП может включать как один, так и несколько учебных планов.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составляющие программы отдельных предметов, курсов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Примерная адаптированная основная образовательная программа общего образования обучающихся с умственной отсталостью ― это учебно-методическая документация, определяющая рекомендуемые федеральным государственным образовательным стандартом объем и содержание образования, планируемые результаты освоения образовательной программы, примерные условия образовательной деятельности, включая примерные расчеты нормативных затрат оказания государственных услуг по реализации образовательной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8076464" cy="50006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примерной адаптированной основной образовательной программе общего образования обучающихся с умственной отсталостью (интеллектуальными нарушениями)  используются следующие сокращения: 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ФГОС – федеральный государственный образовательный стандарт,                                                                                                                      ООП – основная образовательная программа,                                                                                         АОП – адаптированная  образовательная программа,                                            АООП – адаптированная основная образовательная программа,                                                                                               СИОП – специальная индивидуальная образовательная программа                                                                                                                  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ПрООП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примерная основная образовательная программа,                                                                                       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ПрАООП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примерная адаптированная основная образовательная программа,                                                                                                                               ОО – образовательная организация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989034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Примерная адаптированная основная общеобразовательная программа образования обучающихся с умственной отсталостью                     ( интеллектуальными нарушениями)                                     ( 1 вариант)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1.Целевой раздел                                                                                                                                   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-Пояснительная записка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-Планируемые результаты освоения обучающимися с легкой умственной отсталостью (интеллектуальными нарушениями) адаптированной основной общеобразовательной программы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-Система оценки достижения обучающимися с легкой умственной отсталостью (интеллектуальными нарушениями) планируемых результатов освоения адаптированной основной общеобразовательной программы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0"/>
            <a:ext cx="700092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2.Содержательный раздел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формирования базовых учебных действий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-Программы учебных предметов, курсов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коррекционно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развивающей области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-Программа духовно-нравственного развития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-Программа формирования экологической культуры,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здорового и безопасного образа жизни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-Программа коррекционной работы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-Программа внеурочной деятельности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-Учебный план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-Система условий реализации адаптированной основной общеобразовательной программы образования обучающихся с легкой умственной отсталостью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 к разделам АООП: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 должна раскрывать: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1) цели реализации АООП, конкретизированные в соответствии с требованиями Стандарта к результатам освоения АООП;                                                                                       2) принципы и подходы к формированию АООП;                                                                                          3) общую характеристику АООП;                                                                                                              4) психолого-педагогическую характеристику обучающихся с умственной отсталостью (интеллектуальными нарушениями);                                                                                           5) описание особых образовательных потребностей обучающихся с умственной отсталостью (интеллектуальными нарушениями);                                                                                           6) описание структуры и общую характеристику СИПР обучающихся с умственной отсталостью (интеллектуальными нарушениями) (в соответствии с приложением к настоящему Стандарту).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АООП должны: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1) обеспечивать связь между требованиями Стандарта, образовательным процессом и системой оценки результатов освоения АООП;                                                                                                           2) являться основой для разработки АООП организациями;                                                                           3) являться содержательной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критериальной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основой для разработки рабочих программ учебных предметов и учебно-методической литературы, а также для системы оценки качества освоения обучающимися АООП в соответствии с требованиями Стандарта.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и содержание планируемых результатов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и содержание планируемых результатов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освоения АООП должны адекватно отражать требования Стандарта, передавать специфику образовательного процесса (в частности, специфику целей изучения отдельных учебных предметов и курсов коррекционно-развивающей области), соответствовать возрастным возможностям и особым образовательным потребностям обучающихся с умственной отсталостью (интеллектуальными нарушениями).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Система оценки достижения обучающимися планируемых результатов освоения АООП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526734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Основными направлениями и целями оценочной деятельности в соответствии с требованиями Стандарта являются оценка образовательных достижений обучающихся и оценка результатов деятельности образовательных организаций и педагогических кадров. Полученные данные используются для оценки состояния и тенденций развития системы образования.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 текущей оценочной деятельности целесообразно соотносить результаты, продемонстрированные учеником, с оценками типа:                                                                                     «удовлетворительно» (зачёт), если обучающиеся верно выполняют от 35% до 50% заданий;                                                       «хорошо» ― от 51% до 65% заданий.                                                             «очень хорошо» (отлично) свыше 65%.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</TotalTime>
  <Words>640</Words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Доклад на тему:  «Основные составляющие программы отдельных предметов, курсов» </vt:lpstr>
      <vt:lpstr>Основные составляющие программы отдельных предметов, курсов</vt:lpstr>
      <vt:lpstr>В примерной адаптированной основной образовательной программе общего образования обучающихся с умственной отсталостью (интеллектуальными нарушениями)  используются следующие сокращения: </vt:lpstr>
      <vt:lpstr>Примерная адаптированная основная общеобразовательная программа образования обучающихся с умственной отсталостью                     ( интеллектуальными нарушениями)                                     ( 1 вариант)</vt:lpstr>
      <vt:lpstr>Слайд 5</vt:lpstr>
      <vt:lpstr> Требования к разделам АООП: </vt:lpstr>
      <vt:lpstr> Планируемые результаты освоения АООП должны: </vt:lpstr>
      <vt:lpstr>Структура и содержание планируемых результатов</vt:lpstr>
      <vt:lpstr>Система оценки достижения обучающимися планируемых результатов освоения АООП</vt:lpstr>
      <vt:lpstr>Учебный план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составляющие программы отдельных предметов, курсов</dc:title>
  <dc:creator>Людмила Крылова</dc:creator>
  <cp:lastModifiedBy>User</cp:lastModifiedBy>
  <cp:revision>27</cp:revision>
  <dcterms:created xsi:type="dcterms:W3CDTF">2015-11-19T09:58:09Z</dcterms:created>
  <dcterms:modified xsi:type="dcterms:W3CDTF">2015-12-03T05:50:09Z</dcterms:modified>
</cp:coreProperties>
</file>