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9" r:id="rId3"/>
    <p:sldId id="264" r:id="rId4"/>
    <p:sldId id="257" r:id="rId5"/>
    <p:sldId id="276" r:id="rId6"/>
    <p:sldId id="265" r:id="rId7"/>
    <p:sldId id="267" r:id="rId8"/>
    <p:sldId id="269" r:id="rId9"/>
    <p:sldId id="270" r:id="rId10"/>
    <p:sldId id="278" r:id="rId11"/>
    <p:sldId id="277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2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5</a:t>
            </a:r>
            <a:r>
              <a:rPr lang="ru-RU" sz="2000" baseline="0" dirty="0" smtClean="0">
                <a:solidFill>
                  <a:srgbClr val="C00000"/>
                </a:solidFill>
              </a:rPr>
              <a:t> </a:t>
            </a:r>
            <a:r>
              <a:rPr lang="ru-RU" sz="2000" baseline="0" dirty="0" smtClean="0">
                <a:solidFill>
                  <a:srgbClr val="C00000"/>
                </a:solidFill>
              </a:rPr>
              <a:t>«А» </a:t>
            </a:r>
            <a:r>
              <a:rPr lang="ru-RU" sz="2000" baseline="0" dirty="0" smtClean="0">
                <a:solidFill>
                  <a:srgbClr val="C00000"/>
                </a:solidFill>
              </a:rPr>
              <a:t>класс </a:t>
            </a:r>
            <a:r>
              <a:rPr lang="ru-RU" sz="2000" baseline="0" dirty="0" smtClean="0">
                <a:solidFill>
                  <a:srgbClr val="002060"/>
                </a:solidFill>
              </a:rPr>
              <a:t>Кол-во учащихся: </a:t>
            </a:r>
            <a:r>
              <a:rPr lang="ru-RU" sz="2000" baseline="0" dirty="0" smtClean="0">
                <a:solidFill>
                  <a:srgbClr val="C00000"/>
                </a:solidFill>
              </a:rPr>
              <a:t>19</a:t>
            </a:r>
            <a:endParaRPr lang="ru-RU" sz="2000" baseline="0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2000" baseline="0" dirty="0" smtClean="0">
                <a:solidFill>
                  <a:srgbClr val="002060"/>
                </a:solidFill>
              </a:rPr>
              <a:t>Классный  рук-ль: </a:t>
            </a:r>
            <a:r>
              <a:rPr lang="ru-RU" sz="2000" baseline="0" dirty="0" smtClean="0">
                <a:solidFill>
                  <a:srgbClr val="C00000"/>
                </a:solidFill>
              </a:rPr>
              <a:t>Путилова Е.С.</a:t>
            </a:r>
            <a:endParaRPr lang="ru-RU" sz="2000" dirty="0">
              <a:solidFill>
                <a:srgbClr val="C00000"/>
              </a:solidFill>
            </a:endParaRP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5639295088114036E-3"/>
          <c:y val="0.23595806318033469"/>
          <c:w val="0.63322928383952071"/>
          <c:h val="0.718709757622725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Лидеры</c:v>
                </c:pt>
                <c:pt idx="1">
                  <c:v>Зона предпочитаемых</c:v>
                </c:pt>
                <c:pt idx="2">
                  <c:v>Зона пренебрегаемых</c:v>
                </c:pt>
                <c:pt idx="3">
                  <c:v>Зона изолированных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0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accent2">
                    <a:lumMod val="75000"/>
                  </a:schemeClr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chemeClr val="accent3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</c:legendEntry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34ADB-2203-4046-9F04-B8762CCC808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42E4B-DACD-43B2-A86B-400D66E85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42E4B-DACD-43B2-A86B-400D66E8515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6A0C-35EA-4C0D-82C0-2E98AE3BB188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4E4F-E739-4802-862F-B54CB53FF7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6A0C-35EA-4C0D-82C0-2E98AE3BB188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4E4F-E739-4802-862F-B54CB53FF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6A0C-35EA-4C0D-82C0-2E98AE3BB188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4E4F-E739-4802-862F-B54CB53FF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6A0C-35EA-4C0D-82C0-2E98AE3BB188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4E4F-E739-4802-862F-B54CB53FF7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6A0C-35EA-4C0D-82C0-2E98AE3BB188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4E4F-E739-4802-862F-B54CB53FF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6A0C-35EA-4C0D-82C0-2E98AE3BB188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4E4F-E739-4802-862F-B54CB53FF7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6A0C-35EA-4C0D-82C0-2E98AE3BB188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4E4F-E739-4802-862F-B54CB53FF7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6A0C-35EA-4C0D-82C0-2E98AE3BB188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4E4F-E739-4802-862F-B54CB53FF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6A0C-35EA-4C0D-82C0-2E98AE3BB188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4E4F-E739-4802-862F-B54CB53FF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6A0C-35EA-4C0D-82C0-2E98AE3BB188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4E4F-E739-4802-862F-B54CB53FF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96A0C-35EA-4C0D-82C0-2E98AE3BB188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24E4F-E739-4802-862F-B54CB53FF7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F96A0C-35EA-4C0D-82C0-2E98AE3BB188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1724E4F-E739-4802-862F-B54CB53FF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429132"/>
            <a:ext cx="7000923" cy="1714512"/>
          </a:xfrm>
        </p:spPr>
        <p:txBody>
          <a:bodyPr>
            <a:normAutofit/>
          </a:bodyPr>
          <a:lstStyle/>
          <a:p>
            <a:endParaRPr lang="ru-RU" sz="2800" b="1" dirty="0" smtClean="0"/>
          </a:p>
          <a:p>
            <a:endParaRPr lang="ru-RU" sz="32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5" y="1643050"/>
            <a:ext cx="7492898" cy="3214709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800" dirty="0" smtClean="0">
                <a:solidFill>
                  <a:schemeClr val="bg2">
                    <a:lumMod val="75000"/>
                  </a:schemeClr>
                </a:solidFill>
              </a:rPr>
              <a:t>СОЦИОМЕТРИЧЕСКОЕ ИССЛЕДОВАНИЕ классного коллектива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52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MG_2796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2358715" y="1126634"/>
            <a:ext cx="2861357" cy="2146017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4" descr="IMG_279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1171396"/>
            <a:ext cx="2861357" cy="205271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7" cy="571504"/>
          </a:xfrm>
        </p:spPr>
        <p:txBody>
          <a:bodyPr/>
          <a:lstStyle/>
          <a:p>
            <a:pPr algn="l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Вопрос 4. Какие его качества ты особенно ценишь?. 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85720" y="785794"/>
            <a:ext cx="8572560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B0F0"/>
                </a:solidFill>
              </a:rPr>
              <a:t>Глазков </a:t>
            </a:r>
            <a:r>
              <a:rPr lang="ru-RU" sz="2400" dirty="0" smtClean="0">
                <a:solidFill>
                  <a:srgbClr val="00B0F0"/>
                </a:solidFill>
              </a:rPr>
              <a:t>Андрей Леонидович</a:t>
            </a:r>
          </a:p>
          <a:p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Добрый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- 2;</a:t>
            </a:r>
          </a:p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Поможет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в трудную минуту;</a:t>
            </a:r>
          </a:p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Сильный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Он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хороший учитель!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B0F0"/>
                </a:solidFill>
              </a:rPr>
              <a:t>Борисова Валентина Викторовна</a:t>
            </a:r>
            <a:endParaRPr lang="ru-RU" sz="2400" dirty="0" smtClean="0">
              <a:solidFill>
                <a:srgbClr val="00B0F0"/>
              </a:solidFill>
            </a:endParaRPr>
          </a:p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Добрая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!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B0F0"/>
                </a:solidFill>
              </a:rPr>
              <a:t>Киселёва Мирослава Александровна</a:t>
            </a:r>
            <a:endParaRPr lang="ru-RU" sz="2400" dirty="0" smtClean="0">
              <a:solidFill>
                <a:srgbClr val="00B0F0"/>
              </a:solidFill>
            </a:endParaRPr>
          </a:p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Добрая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!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B0F0"/>
                </a:solidFill>
              </a:rPr>
              <a:t>Учитель по природоведению!</a:t>
            </a:r>
            <a:endParaRPr lang="ru-RU" sz="2400" dirty="0" smtClean="0">
              <a:solidFill>
                <a:srgbClr val="00B0F0"/>
              </a:solidFill>
            </a:endParaRPr>
          </a:p>
          <a:p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Добрая;</a:t>
            </a:r>
          </a:p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Ласковая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ru-RU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Содержимое 4" descr="IMG_2796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4932040" y="4293096"/>
            <a:ext cx="2861357" cy="2232248"/>
          </a:xfrm>
          <a:prstGeom prst="cloudCallout">
            <a:avLst/>
          </a:prstGeom>
          <a:ln>
            <a:solidFill>
              <a:srgbClr val="0070C0"/>
            </a:solidFill>
          </a:ln>
        </p:spPr>
      </p:pic>
      <p:pic>
        <p:nvPicPr>
          <p:cNvPr id="6" name="Содержимое 4" descr="IMG_279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1556792"/>
            <a:ext cx="2861357" cy="2052712"/>
          </a:xfrm>
          <a:prstGeom prst="cloud">
            <a:avLst/>
          </a:prstGeom>
          <a:ln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428604"/>
            <a:ext cx="8643997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Вопрос 5. Оказывает ли тебе какую – либо помощь твой любимый учитель</a:t>
            </a:r>
            <a:r>
              <a:rPr lang="ru-RU" sz="2400" dirty="0" smtClean="0">
                <a:solidFill>
                  <a:srgbClr val="7030A0"/>
                </a:solidFill>
              </a:rPr>
              <a:t>?</a:t>
            </a:r>
          </a:p>
          <a:p>
            <a:endParaRPr lang="ru-RU" sz="2400" dirty="0" smtClean="0">
              <a:solidFill>
                <a:srgbClr val="7030A0"/>
              </a:solidFill>
            </a:endParaRP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Да –16; Довольно часто -2; Иногда -1; Нет-1.</a:t>
            </a:r>
          </a:p>
          <a:p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Вопрос </a:t>
            </a:r>
            <a:r>
              <a:rPr lang="ru-RU" sz="2400" dirty="0" smtClean="0">
                <a:solidFill>
                  <a:srgbClr val="002060"/>
                </a:solidFill>
              </a:rPr>
              <a:t>6.В чем заключается эта помощь</a:t>
            </a:r>
            <a:r>
              <a:rPr lang="ru-RU" sz="2400" dirty="0" smtClean="0">
                <a:solidFill>
                  <a:srgbClr val="002060"/>
                </a:solidFill>
              </a:rPr>
              <a:t>?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*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Помогает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с заданиями и правилами - 2;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* Ко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всем относится одинаково;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* Помогает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понять новую тему - 2;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* Объясняет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как писать домашнюю работу;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* Евгения Сергеевна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взаимопонимающая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!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* Помощь в учёбе;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*Всегда подскажет, как правильно написать слово!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988840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64399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rgbClr val="0070C0"/>
                </a:solidFill>
              </a:rPr>
              <a:t>Вопрос 7. Что интересного и полезного ты вынес из общения со своим любимым учителем?</a:t>
            </a:r>
          </a:p>
          <a:p>
            <a:endParaRPr lang="ru-RU" sz="2400" dirty="0" smtClean="0">
              <a:solidFill>
                <a:srgbClr val="0070C0"/>
              </a:solidFill>
            </a:endParaRPr>
          </a:p>
          <a:p>
            <a:endParaRPr lang="ru-RU" sz="2400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357299"/>
            <a:ext cx="84296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Кузнецова Е.Н.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Знания по русскому языку и литературе - 2;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Что учитель добрый, не кричит и все понимает;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Я стал лучше читать и писать;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Я стал спокойным, как Екатерина Николаевна;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Учитель хороший, мне он нравится;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Я стал более внимательный;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Екатерина Николаевна «влюбила» меня в русский язык!</a:t>
            </a:r>
          </a:p>
          <a:p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Глазков А.Л.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Я понял, что в спорте нужно трудиться и я стал получать медали.</a:t>
            </a:r>
          </a:p>
          <a:p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Кобылова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Е.А.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Учитель очень хорошо объясняет и я все понимаю.</a:t>
            </a:r>
          </a:p>
          <a:p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Шипулин Г.Л.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Я узнал как работать с инструментами (которые не музыкальные).</a:t>
            </a:r>
          </a:p>
          <a:p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0100" y="4372168"/>
            <a:ext cx="7786741" cy="11430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Благодарю за внимание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" name="Содержимое 5" descr="4524287800e4fd54bf749eccbca27580717f0da44d_s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2571736" y="857232"/>
            <a:ext cx="4643470" cy="321471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5143512"/>
            <a:ext cx="6858048" cy="805768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Дата 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проведения:18.10.2014 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г.</a:t>
            </a:r>
            <a:endParaRPr lang="ru-RU" sz="3200" b="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3078626399"/>
              </p:ext>
            </p:extLst>
          </p:nvPr>
        </p:nvGraphicFramePr>
        <p:xfrm>
          <a:off x="611560" y="548680"/>
          <a:ext cx="784887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71691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285728"/>
            <a:ext cx="871543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Интерпретация  кругов  (зон)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Внутренний круг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это так называемая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«зона звезд»,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в которую попадают лидеры, набравшие максимальное количество выборов.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Второй круг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зона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предпочитаемых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 которую входят лица, набравшие выборов, в количестве выше среднего показателя или равном среднему показателю.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Третий круг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зона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пренебрегаемых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которую входят лица, набравшие выборов в количестве ниже среднего показателя.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Четвертый круг 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зона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изолированных,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которую входят лица, которые не получили ни одного выбора.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571472" y="333374"/>
            <a:ext cx="8215370" cy="6024583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ИНТЕРПРЕТАЦИЯ СОЦИОМАТРИЦЫ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Полный взаимный выбор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Белканова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Снежана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Никитина Людмила;</a:t>
            </a:r>
          </a:p>
          <a:p>
            <a:pPr lvl="0"/>
            <a:r>
              <a:rPr lang="ru-RU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Капранова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Антонина – </a:t>
            </a:r>
            <a:r>
              <a:rPr lang="ru-RU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Белканова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Снежана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Бойко Дарья – </a:t>
            </a:r>
            <a:r>
              <a:rPr lang="ru-RU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Вертушкова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Диана; </a:t>
            </a:r>
          </a:p>
          <a:p>
            <a:pPr lvl="0"/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Золотов Андрей – Швейкин Андрей;</a:t>
            </a:r>
          </a:p>
          <a:p>
            <a:pPr lvl="0"/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Никитина Людмила - </a:t>
            </a:r>
            <a:r>
              <a:rPr lang="ru-RU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Капранова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Антонина;</a:t>
            </a:r>
          </a:p>
          <a:p>
            <a:pPr lvl="0"/>
            <a:r>
              <a:rPr lang="ru-RU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Кустова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Алёна – Михалёва Яна;</a:t>
            </a:r>
          </a:p>
          <a:p>
            <a:pPr lvl="0"/>
            <a:r>
              <a:rPr lang="ru-RU" sz="24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Статенин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Андрей – Царапкин Сергей.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Любви все возрасты покорн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3429000"/>
            <a:ext cx="2376264" cy="2376264"/>
          </a:xfrm>
          <a:prstGeom prst="cloud">
            <a:avLst/>
          </a:prstGeom>
          <a:ln>
            <a:solidFill>
              <a:srgbClr val="0070C0"/>
            </a:solidFill>
          </a:ln>
        </p:spPr>
        <p:style>
          <a:lnRef idx="3">
            <a:schemeClr val="lt1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lt1"/>
          </a:fontRef>
        </p:style>
      </p:pic>
      <p:sp>
        <p:nvSpPr>
          <p:cNvPr id="5" name="Улыбающееся лицо 4"/>
          <p:cNvSpPr/>
          <p:nvPr/>
        </p:nvSpPr>
        <p:spPr>
          <a:xfrm>
            <a:off x="7668344" y="764704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402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571472" y="333374"/>
            <a:ext cx="8215370" cy="6024583"/>
          </a:xfrm>
        </p:spPr>
        <p:txBody>
          <a:bodyPr>
            <a:normAutofit fontScale="70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ИНТЕРПРЕТАЦИЯ СОЦИОМАТРИЦЫ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4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100" b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Неполный </a:t>
            </a:r>
            <a:r>
              <a:rPr lang="ru-RU" sz="3100" b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взаимный выбор </a:t>
            </a:r>
            <a:endParaRPr lang="ru-RU" sz="3100" b="1" dirty="0" smtClean="0">
              <a:solidFill>
                <a:srgbClr val="00B05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31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800" dirty="0" smtClean="0">
                <a:solidFill>
                  <a:srgbClr val="0070C0"/>
                </a:solidFill>
              </a:rPr>
              <a:t>Михалёва Яна – Абрамова Ирина;</a:t>
            </a:r>
          </a:p>
          <a:p>
            <a:pPr lvl="0"/>
            <a:r>
              <a:rPr lang="ru-RU" sz="2800" dirty="0" smtClean="0">
                <a:solidFill>
                  <a:srgbClr val="0070C0"/>
                </a:solidFill>
              </a:rPr>
              <a:t>Бойко Дарья – Михалёва Яна;</a:t>
            </a:r>
          </a:p>
          <a:p>
            <a:pPr lvl="0"/>
            <a:r>
              <a:rPr lang="ru-RU" sz="2800" dirty="0" smtClean="0">
                <a:solidFill>
                  <a:srgbClr val="0070C0"/>
                </a:solidFill>
              </a:rPr>
              <a:t>Михалёва Яна –  </a:t>
            </a:r>
            <a:r>
              <a:rPr lang="ru-RU" sz="2800" dirty="0" err="1" smtClean="0">
                <a:solidFill>
                  <a:srgbClr val="0070C0"/>
                </a:solidFill>
              </a:rPr>
              <a:t>Вертушкова</a:t>
            </a:r>
            <a:r>
              <a:rPr lang="ru-RU" sz="2800" dirty="0" smtClean="0">
                <a:solidFill>
                  <a:srgbClr val="0070C0"/>
                </a:solidFill>
              </a:rPr>
              <a:t> Диана; </a:t>
            </a:r>
          </a:p>
          <a:p>
            <a:pPr lvl="0"/>
            <a:r>
              <a:rPr lang="ru-RU" sz="2800" dirty="0" err="1" smtClean="0">
                <a:solidFill>
                  <a:srgbClr val="0070C0"/>
                </a:solidFill>
              </a:rPr>
              <a:t>Вертушкова</a:t>
            </a:r>
            <a:r>
              <a:rPr lang="ru-RU" sz="2800" dirty="0" smtClean="0">
                <a:solidFill>
                  <a:srgbClr val="0070C0"/>
                </a:solidFill>
              </a:rPr>
              <a:t> Диана – Никитина Людмила; </a:t>
            </a:r>
          </a:p>
          <a:p>
            <a:pPr lvl="0"/>
            <a:r>
              <a:rPr lang="ru-RU" sz="2800" dirty="0" smtClean="0">
                <a:solidFill>
                  <a:srgbClr val="0070C0"/>
                </a:solidFill>
              </a:rPr>
              <a:t>Золотов Андрей – </a:t>
            </a:r>
            <a:r>
              <a:rPr lang="ru-RU" sz="2800" dirty="0" err="1" smtClean="0">
                <a:solidFill>
                  <a:srgbClr val="0070C0"/>
                </a:solidFill>
              </a:rPr>
              <a:t>Пыхов</a:t>
            </a:r>
            <a:r>
              <a:rPr lang="ru-RU" sz="2800" dirty="0" smtClean="0">
                <a:solidFill>
                  <a:srgbClr val="0070C0"/>
                </a:solidFill>
              </a:rPr>
              <a:t> Игорь;</a:t>
            </a:r>
          </a:p>
          <a:p>
            <a:pPr lvl="0"/>
            <a:r>
              <a:rPr lang="ru-RU" sz="2800" dirty="0" smtClean="0">
                <a:solidFill>
                  <a:srgbClr val="0070C0"/>
                </a:solidFill>
              </a:rPr>
              <a:t>Кириллов Денис – Полозов Матвей;</a:t>
            </a:r>
          </a:p>
          <a:p>
            <a:pPr lvl="0"/>
            <a:r>
              <a:rPr lang="ru-RU" sz="2800" dirty="0" smtClean="0">
                <a:solidFill>
                  <a:srgbClr val="0070C0"/>
                </a:solidFill>
              </a:rPr>
              <a:t>Швейкин Андрей – Кириллов Денис;</a:t>
            </a:r>
          </a:p>
          <a:p>
            <a:pPr lvl="0"/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Кириллюк</a:t>
            </a:r>
            <a:r>
              <a:rPr lang="ru-RU" sz="2800" dirty="0" smtClean="0">
                <a:solidFill>
                  <a:srgbClr val="0070C0"/>
                </a:solidFill>
              </a:rPr>
              <a:t> Андрей - Швейкин Андрей;</a:t>
            </a:r>
          </a:p>
          <a:p>
            <a:pPr lvl="0"/>
            <a:r>
              <a:rPr lang="ru-RU" sz="2800" dirty="0" smtClean="0">
                <a:solidFill>
                  <a:srgbClr val="0070C0"/>
                </a:solidFill>
              </a:rPr>
              <a:t>Лебедев Данила – </a:t>
            </a:r>
            <a:r>
              <a:rPr lang="ru-RU" sz="2800" dirty="0" err="1" smtClean="0">
                <a:solidFill>
                  <a:srgbClr val="0070C0"/>
                </a:solidFill>
              </a:rPr>
              <a:t>Статенин</a:t>
            </a:r>
            <a:r>
              <a:rPr lang="ru-RU" sz="2800" dirty="0" smtClean="0">
                <a:solidFill>
                  <a:srgbClr val="0070C0"/>
                </a:solidFill>
              </a:rPr>
              <a:t> Андрей;</a:t>
            </a:r>
          </a:p>
          <a:p>
            <a:pPr lvl="0"/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Пыхов</a:t>
            </a:r>
            <a:r>
              <a:rPr lang="ru-RU" sz="2800" dirty="0" smtClean="0">
                <a:solidFill>
                  <a:srgbClr val="0070C0"/>
                </a:solidFill>
              </a:rPr>
              <a:t> Игорь – Лебедев Данила ;</a:t>
            </a:r>
          </a:p>
          <a:p>
            <a:pPr lvl="0"/>
            <a:r>
              <a:rPr lang="ru-RU" sz="2800" dirty="0" smtClean="0">
                <a:solidFill>
                  <a:srgbClr val="0070C0"/>
                </a:solidFill>
              </a:rPr>
              <a:t>Лебедев Данила – Полозов Матвей;</a:t>
            </a:r>
          </a:p>
          <a:p>
            <a:pPr lvl="0"/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Статенин</a:t>
            </a:r>
            <a:r>
              <a:rPr lang="ru-RU" sz="2800" dirty="0" smtClean="0">
                <a:solidFill>
                  <a:srgbClr val="0070C0"/>
                </a:solidFill>
              </a:rPr>
              <a:t> Андрей - Швейкин Андрей;</a:t>
            </a:r>
          </a:p>
          <a:p>
            <a:pPr lvl="0"/>
            <a:r>
              <a:rPr lang="ru-RU" sz="2800" dirty="0" smtClean="0">
                <a:solidFill>
                  <a:srgbClr val="0070C0"/>
                </a:solidFill>
              </a:rPr>
              <a:t> Никитина Людмила – Ткаченко Ольга</a:t>
            </a:r>
            <a:r>
              <a:rPr lang="ru-RU" sz="2800" dirty="0" smtClean="0">
                <a:solidFill>
                  <a:srgbClr val="0070C0"/>
                </a:solidFill>
              </a:rPr>
              <a:t>.</a:t>
            </a:r>
            <a:endParaRPr lang="ru-RU" sz="28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Любви все возрасты покорн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2780928"/>
            <a:ext cx="2736304" cy="2583160"/>
          </a:xfrm>
          <a:prstGeom prst="cloud">
            <a:avLst/>
          </a:prstGeom>
          <a:ln>
            <a:solidFill>
              <a:srgbClr val="00B050"/>
            </a:solidFill>
          </a:ln>
        </p:spPr>
      </p:pic>
      <p:sp>
        <p:nvSpPr>
          <p:cNvPr id="6" name="Солнце 5"/>
          <p:cNvSpPr/>
          <p:nvPr/>
        </p:nvSpPr>
        <p:spPr>
          <a:xfrm>
            <a:off x="7812360" y="332656"/>
            <a:ext cx="914400" cy="9144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402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071942"/>
            <a:ext cx="8429685" cy="2500330"/>
          </a:xfrm>
        </p:spPr>
        <p:txBody>
          <a:bodyPr/>
          <a:lstStyle/>
          <a:p>
            <a:pPr algn="l">
              <a:buNone/>
            </a:pPr>
            <a:r>
              <a:rPr lang="ru-RU" sz="3600" dirty="0" smtClean="0"/>
              <a:t>  </a:t>
            </a:r>
            <a:r>
              <a:rPr lang="ru-RU" sz="3600" dirty="0" smtClean="0">
                <a:solidFill>
                  <a:srgbClr val="00B050"/>
                </a:solidFill>
              </a:rPr>
              <a:t>Анкета «Мой любимый учитель»</a:t>
            </a:r>
            <a:br>
              <a:rPr lang="ru-RU" sz="3600" dirty="0" smtClean="0">
                <a:solidFill>
                  <a:srgbClr val="00B050"/>
                </a:solidFill>
              </a:rPr>
            </a:br>
            <a:r>
              <a:rPr lang="ru-RU" sz="2800" dirty="0" smtClean="0"/>
              <a:t>Дата проведения: </a:t>
            </a:r>
            <a:r>
              <a:rPr lang="ru-RU" sz="2800" dirty="0" smtClean="0"/>
              <a:t>18</a:t>
            </a:r>
            <a:r>
              <a:rPr lang="ru-RU" sz="2800" dirty="0" smtClean="0"/>
              <a:t>.10.2014 </a:t>
            </a:r>
            <a:r>
              <a:rPr lang="ru-RU" sz="2800" dirty="0" smtClean="0"/>
              <a:t>г.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800" dirty="0" smtClean="0"/>
              <a:t>Класс: 5 </a:t>
            </a:r>
            <a:r>
              <a:rPr lang="ru-RU" sz="2800" dirty="0" smtClean="0"/>
              <a:t>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Количество учащихся: </a:t>
            </a:r>
            <a:r>
              <a:rPr lang="ru-RU" sz="2800" dirty="0" smtClean="0"/>
              <a:t>19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Классный руководитель: </a:t>
            </a:r>
            <a:r>
              <a:rPr lang="ru-RU" sz="2800" dirty="0" smtClean="0"/>
              <a:t>Путилова</a:t>
            </a:r>
            <a:r>
              <a:rPr lang="ru-RU" sz="2800" dirty="0" smtClean="0"/>
              <a:t> Е.С.</a:t>
            </a:r>
            <a:endParaRPr lang="ru-RU" sz="2800" dirty="0"/>
          </a:p>
        </p:txBody>
      </p:sp>
      <p:pic>
        <p:nvPicPr>
          <p:cNvPr id="4" name="Содержимое 3" descr="2125353cae1c94_s.jpg"/>
          <p:cNvPicPr>
            <a:picLocks noGrp="1" noChangeAspect="1"/>
          </p:cNvPicPr>
          <p:nvPr>
            <p:ph sz="quarter" idx="13"/>
          </p:nvPr>
        </p:nvPicPr>
        <p:blipFill>
          <a:blip r:embed="rId3" cstate="print"/>
          <a:stretch>
            <a:fillRect/>
          </a:stretch>
        </p:blipFill>
        <p:spPr>
          <a:xfrm>
            <a:off x="2000232" y="642918"/>
            <a:ext cx="3786214" cy="31432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8643997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                 </a:t>
            </a:r>
            <a:r>
              <a:rPr lang="ru-RU" sz="2400" dirty="0" smtClean="0">
                <a:solidFill>
                  <a:srgbClr val="C00000"/>
                </a:solidFill>
              </a:rPr>
              <a:t>Результаты </a:t>
            </a:r>
            <a:r>
              <a:rPr lang="ru-RU" sz="2400" dirty="0" smtClean="0">
                <a:solidFill>
                  <a:srgbClr val="C00000"/>
                </a:solidFill>
              </a:rPr>
              <a:t>анкетирования</a:t>
            </a:r>
          </a:p>
          <a:p>
            <a:endParaRPr lang="ru-RU" sz="2400" dirty="0" smtClean="0">
              <a:solidFill>
                <a:srgbClr val="C0000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Вопрос 1. Доволен ли ты отношением к себе учителей</a:t>
            </a:r>
            <a:r>
              <a:rPr lang="ru-RU" sz="2400" dirty="0" smtClean="0">
                <a:solidFill>
                  <a:srgbClr val="7030A0"/>
                </a:solidFill>
              </a:rPr>
              <a:t>?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Да –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19;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Нет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- 0.</a:t>
            </a:r>
          </a:p>
          <a:p>
            <a:endParaRPr lang="ru-RU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Вопрос 2. Почему к некоторым учителям ты относишься лучше, чем к другим?</a:t>
            </a:r>
          </a:p>
          <a:p>
            <a:r>
              <a:rPr lang="ru-RU" sz="2400" dirty="0" smtClean="0"/>
              <a:t>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Потому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что они добрее -  5;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- Они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ласковее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– 2;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- Я ко всем учителям отношусь хорошо – 6;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- Я их больше люблю! – 1;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- Потому что некоторые учителя лучше – 1;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- Потому они не кричат на нас – 2;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- Они не такие строгие, как другие – 4;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- Потому что они интереснее – 1;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Потому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что я очень люблю математику!- 1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9" y="428604"/>
            <a:ext cx="7591452" cy="840156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Вопрос 3. Кто твой любимый учитель?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85720" y="1285860"/>
            <a:ext cx="8501122" cy="478634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* </a:t>
            </a: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Путилова Евгения Сергеевна – 13;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* Глазков Андрей Леонидович – 3;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* Борисова Валентина Викторовна – 1;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* Киселёва Мирослава Александровна – 1;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* Учитель по природоведению! - 1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Рисунок 4" descr="1048073420ce898ed841226875135d8bc78adc8f90_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3501008"/>
            <a:ext cx="2357454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7" cy="571504"/>
          </a:xfrm>
        </p:spPr>
        <p:txBody>
          <a:bodyPr/>
          <a:lstStyle/>
          <a:p>
            <a:pPr algn="l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Вопрос 4. Какие его качества ты особенно ценишь?. 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85720" y="785794"/>
            <a:ext cx="8572560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B0F0"/>
                </a:solidFill>
              </a:rPr>
              <a:t>Путилова Евгения Сергеевна:</a:t>
            </a:r>
            <a:endParaRPr lang="ru-RU" sz="2800" dirty="0" smtClean="0">
              <a:solidFill>
                <a:srgbClr val="00B0F0"/>
              </a:solidFill>
            </a:endParaRPr>
          </a:p>
          <a:p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Доброту – 11;                                                                 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Красоту – 8;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Ум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– 4;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Любящая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нас – 2;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Отзывчивость 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Хорошо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объясняет тему;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Не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кричит;</a:t>
            </a:r>
          </a:p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Все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её качества!</a:t>
            </a:r>
          </a:p>
          <a:p>
            <a:pPr>
              <a:buNone/>
            </a:pP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Содержимое 4" descr="IMG_2796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5004048" y="1916832"/>
            <a:ext cx="3653445" cy="3157909"/>
          </a:xfrm>
          <a:prstGeom prst="flowChartPunchedTape">
            <a:avLst/>
          </a:prstGeom>
          <a:ln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376</TotalTime>
  <Words>734</Words>
  <Application>Microsoft Office PowerPoint</Application>
  <PresentationFormat>Экран (4:3)</PresentationFormat>
  <Paragraphs>123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 СОЦИОМЕТРИЧЕСКОЕ ИССЛЕДОВАНИЕ классного коллектива </vt:lpstr>
      <vt:lpstr>Дата проведения:18.10.2014 г.</vt:lpstr>
      <vt:lpstr>Слайд 3</vt:lpstr>
      <vt:lpstr>Слайд 4</vt:lpstr>
      <vt:lpstr>Слайд 5</vt:lpstr>
      <vt:lpstr>  Анкета «Мой любимый учитель» Дата проведения: 18.10.2014 г. Класс: 5 А Количество учащихся: 19 Классный руководитель: Путилова Е.С.</vt:lpstr>
      <vt:lpstr>Слайд 7</vt:lpstr>
      <vt:lpstr>Вопрос 3. Кто твой любимый учитель?</vt:lpstr>
      <vt:lpstr>Вопрос 4. Какие его качества ты особенно ценишь?. </vt:lpstr>
      <vt:lpstr>Слайд 10</vt:lpstr>
      <vt:lpstr>Вопрос 4. Какие его качества ты особенно ценишь?. </vt:lpstr>
      <vt:lpstr>Слайд 12</vt:lpstr>
      <vt:lpstr>Слайд 13</vt:lpstr>
      <vt:lpstr>Благодарю за внимание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1-х,5-х, и 10-ого классов</dc:title>
  <dc:creator>Admin</dc:creator>
  <cp:lastModifiedBy>user</cp:lastModifiedBy>
  <cp:revision>39</cp:revision>
  <dcterms:created xsi:type="dcterms:W3CDTF">2011-11-16T21:38:26Z</dcterms:created>
  <dcterms:modified xsi:type="dcterms:W3CDTF">2014-12-01T20:55:15Z</dcterms:modified>
</cp:coreProperties>
</file>