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1.imageban.ru/out/2011/07/26/6e68cc7c5a298a968f1ef2b1a137e3a9.jpg" TargetMode="External"/><Relationship Id="rId3" Type="http://schemas.openxmlformats.org/officeDocument/2006/relationships/hyperlink" Target="http://www.weblancer.net/files/portfolio/1981/198105/538642.jpg" TargetMode="External"/><Relationship Id="rId7" Type="http://schemas.openxmlformats.org/officeDocument/2006/relationships/hyperlink" Target="http://i060.radikal.ru/1007/32/15daf8180994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ata.megalyrics.ru/photo/21365/100358.jpg" TargetMode="External"/><Relationship Id="rId5" Type="http://schemas.openxmlformats.org/officeDocument/2006/relationships/hyperlink" Target="http://www.nv-online.info/get_img?ImageId=8514" TargetMode="External"/><Relationship Id="rId4" Type="http://schemas.openxmlformats.org/officeDocument/2006/relationships/hyperlink" Target="http://helium1.narod.ru/poems/laydinenr/vysotsky/photo/e28418b09fc2e6d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8642.jpg"/>
          <p:cNvPicPr>
            <a:picLocks noChangeAspect="1"/>
          </p:cNvPicPr>
          <p:nvPr/>
        </p:nvPicPr>
        <p:blipFill>
          <a:blip r:embed="rId2">
            <a:lum bright="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857224" y="500042"/>
            <a:ext cx="7500990" cy="207170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вышел ростом и лицом, 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матери с отцом…</a:t>
            </a:r>
          </a:p>
          <a:p>
            <a:pPr algn="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В.С. Высоцкий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4143380"/>
            <a:ext cx="7215238" cy="207170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Ивановна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Живичкова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русского языка и литературы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«ООШ № 15 г. Юрги» Кемеровской области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8642.jpg"/>
          <p:cNvPicPr>
            <a:picLocks noChangeAspect="1"/>
          </p:cNvPicPr>
          <p:nvPr/>
        </p:nvPicPr>
        <p:blipFill>
          <a:blip r:embed="rId2">
            <a:lum bright="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e28418b09fc2e6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8185" y="357166"/>
            <a:ext cx="5032226" cy="55721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85720" y="500042"/>
            <a:ext cx="3857652" cy="27860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 Семёнович Высоцкий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1938 - 1980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4357694"/>
            <a:ext cx="3714776" cy="17859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творчества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8642.jpg"/>
          <p:cNvPicPr>
            <a:picLocks noChangeAspect="1"/>
          </p:cNvPicPr>
          <p:nvPr/>
        </p:nvPicPr>
        <p:blipFill>
          <a:blip r:embed="rId2">
            <a:lum bright="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571472" y="285728"/>
            <a:ext cx="8215370" cy="107157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Высоцкий –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автор-исполнитель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get_im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143116"/>
            <a:ext cx="4286250" cy="3219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571472" y="1928802"/>
            <a:ext cx="4143404" cy="457203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Высоцкий написал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свыше 100 стихотворений, около 600 песен и поэму для детей (в двух частях), в общей сложности его перу принадлежит приблизительно 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700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поэтических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произведений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8642.jpg"/>
          <p:cNvPicPr>
            <a:picLocks noChangeAspect="1"/>
          </p:cNvPicPr>
          <p:nvPr/>
        </p:nvPicPr>
        <p:blipFill>
          <a:blip r:embed="rId2">
            <a:lum bright="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857224" y="285728"/>
            <a:ext cx="7929618" cy="7858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Высоцкий – актёр кино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214422"/>
            <a:ext cx="5500694" cy="55007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1965 «Стряпуха»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Андрей Пчелка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1966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Вертикаль»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Радист Володя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1967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Короткие встречи»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Максим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1968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Служили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товарища»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Брусенцов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1968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Хозяин тайги» —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Рябой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1969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Опасные гастроли»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Жорж, Николай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1976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то, как царь Пётр арапа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женил»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Ганнибал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1979 «Место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встречи изменить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нельзя» —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капитан Жеглов</a:t>
            </a:r>
          </a:p>
          <a:p>
            <a:pPr algn="ctr"/>
            <a:endParaRPr lang="ru-RU" sz="24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1003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472" y="1714488"/>
            <a:ext cx="4000528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38642.jpg"/>
          <p:cNvPicPr>
            <a:picLocks noChangeAspect="1"/>
          </p:cNvPicPr>
          <p:nvPr/>
        </p:nvPicPr>
        <p:blipFill>
          <a:blip r:embed="rId2">
            <a:lum bright="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4000528" cy="514353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 основном имя Высоцкого как театрального актёра связано с Театром 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на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Таганке. В этом театре он участвовал 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15 спектаклях (в том числе «Жизнь Галилея», «Вишнёвый сад», «Гамлет»).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 б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олее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чем 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10 спектаклях (не только Театра на Таганке) исполнялись его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песни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85728"/>
            <a:ext cx="8215370" cy="107157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Высоцкий – артист театра «На Таганке»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15daf81809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2285992"/>
            <a:ext cx="4590149" cy="3009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38642.jpg"/>
          <p:cNvPicPr>
            <a:picLocks noChangeAspect="1"/>
          </p:cNvPicPr>
          <p:nvPr/>
        </p:nvPicPr>
        <p:blipFill>
          <a:blip r:embed="rId2">
            <a:lum bright="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571472" y="285728"/>
            <a:ext cx="8215370" cy="107157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Высоцкий – писатель, драматург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6e68cc7c5a298a968f1ef2b1a137e3a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571612"/>
            <a:ext cx="3267075" cy="4953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214282" y="1428736"/>
            <a:ext cx="5214974" cy="52864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Жизнь без сна (Дельфины 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психи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)»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1968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год 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Как-то так все вышло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»,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1969 или 1970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годы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«Где центр?» (сценарий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),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1975 год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«Роман о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девочках», 1977 год,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Роман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окончен 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«Венские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каникулы», киноповесть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(совместно 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Э.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Володарским), 1979 год</a:t>
            </a: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«Чёрная свеча» (1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часть), совместно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Леонидом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Мончинским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38642.jpg"/>
          <p:cNvPicPr>
            <a:picLocks noChangeAspect="1"/>
          </p:cNvPicPr>
          <p:nvPr/>
        </p:nvPicPr>
        <p:blipFill>
          <a:blip r:embed="rId2">
            <a:lum bright="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7158" y="1428734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http://www.weblancer.net/files/portfolio/1981/198105/538642.jpg</a:t>
            </a:r>
            <a:r>
              <a:rPr lang="ru-RU" dirty="0" smtClean="0"/>
              <a:t> фон с гитарой</a:t>
            </a:r>
          </a:p>
          <a:p>
            <a:r>
              <a:rPr lang="en-US" dirty="0" smtClean="0">
                <a:hlinkClick r:id="rId4"/>
              </a:rPr>
              <a:t>http://helium1.narod.ru/poems/laydinenr/vysotsky/photo/e28418b09fc2e6da.jpg</a:t>
            </a:r>
            <a:r>
              <a:rPr lang="ru-RU" dirty="0" smtClean="0"/>
              <a:t> Высоцкий крупный план </a:t>
            </a:r>
          </a:p>
          <a:p>
            <a:r>
              <a:rPr lang="en-US" dirty="0" smtClean="0">
                <a:hlinkClick r:id="rId5"/>
              </a:rPr>
              <a:t>http://www.nv-online.info/get_img?ImageId=8514</a:t>
            </a:r>
            <a:r>
              <a:rPr lang="ru-RU" dirty="0" smtClean="0"/>
              <a:t> Высоцкий с гитарой </a:t>
            </a:r>
          </a:p>
          <a:p>
            <a:r>
              <a:rPr lang="en-US" dirty="0" smtClean="0">
                <a:hlinkClick r:id="rId6"/>
              </a:rPr>
              <a:t>http://data.megalyrics.ru/photo/21365/100358.jpg</a:t>
            </a:r>
            <a:r>
              <a:rPr lang="ru-RU" dirty="0" smtClean="0"/>
              <a:t> Высоцкий в роли Жеглова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>
                <a:hlinkClick r:id="rId7"/>
              </a:rPr>
              <a:t>http://i060.radikal.ru/1007/32/15daf8180994.jpg</a:t>
            </a:r>
            <a:r>
              <a:rPr lang="ru-RU" dirty="0" smtClean="0"/>
              <a:t> Высоцкий в роли Гамлета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http://i1.imageban.ru/out/2011/07/26/6e68cc7c5a298a968f1ef2b1a137e3a9.jpg</a:t>
            </a:r>
            <a:r>
              <a:rPr lang="ru-RU" dirty="0" smtClean="0"/>
              <a:t> Высоцкий в куртке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357166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Использованные  ресурсы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320</Words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Se7eN</cp:lastModifiedBy>
  <cp:revision>6</cp:revision>
  <dcterms:modified xsi:type="dcterms:W3CDTF">2016-01-08T10:16:37Z</dcterms:modified>
</cp:coreProperties>
</file>