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0" r:id="rId2"/>
    <p:sldMasterId id="2147483712" r:id="rId3"/>
    <p:sldMasterId id="2147483714" r:id="rId4"/>
    <p:sldMasterId id="2147483716" r:id="rId5"/>
    <p:sldMasterId id="2147483718" r:id="rId6"/>
    <p:sldMasterId id="2147483720" r:id="rId7"/>
    <p:sldMasterId id="2147483722" r:id="rId8"/>
  </p:sldMasterIdLst>
  <p:notesMasterIdLst>
    <p:notesMasterId r:id="rId18"/>
  </p:notesMasterIdLst>
  <p:handoutMasterIdLst>
    <p:handoutMasterId r:id="rId19"/>
  </p:handoutMasterIdLst>
  <p:sldIdLst>
    <p:sldId id="320" r:id="rId9"/>
    <p:sldId id="312" r:id="rId10"/>
    <p:sldId id="306" r:id="rId11"/>
    <p:sldId id="313" r:id="rId12"/>
    <p:sldId id="307" r:id="rId13"/>
    <p:sldId id="308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6666"/>
    <a:srgbClr val="FF9999"/>
    <a:srgbClr val="CCCC00"/>
    <a:srgbClr val="CC99FF"/>
    <a:srgbClr val="B43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 varScale="1">
        <p:scale>
          <a:sx n="92" d="100"/>
          <a:sy n="92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0806-EA48-471A-95A4-6779D418664E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6987E-FC35-4798-8E9A-97DACCFFE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8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AF8D-73E9-4C38-A0CA-DB7BD85AF3AD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7BBDE-59A9-47DB-BA98-D30F99C36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9AA3-F5E9-4F50-9619-A62FC0D320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C9C-C8A5-4226-8CFB-762866B66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9AA3-F5E9-4F50-9619-A62FC0D320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C9C-C8A5-4226-8CFB-762866B66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2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9AA3-F5E9-4F50-9619-A62FC0D320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C9C-C8A5-4226-8CFB-762866B66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9AA3-F5E9-4F50-9619-A62FC0D320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C9C-C8A5-4226-8CFB-762866B66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62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9AA3-F5E9-4F50-9619-A62FC0D320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C9C-C8A5-4226-8CFB-762866B66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4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9AA3-F5E9-4F50-9619-A62FC0D320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C9C-C8A5-4226-8CFB-762866B66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57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9AA3-F5E9-4F50-9619-A62FC0D320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3C9C-C8A5-4226-8CFB-762866B663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31910A-4E62-4A8E-BE04-48CF768CBBB7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40D21-981A-4CB0-A799-F0C4C7A1B2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34DFB-7A08-467E-B7ED-02399C1ED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40D21-981A-4CB0-A799-F0C4C7A1B2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34DFB-7A08-467E-B7ED-02399C1ED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1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40D21-981A-4CB0-A799-F0C4C7A1B2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34DFB-7A08-467E-B7ED-02399C1ED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40D21-981A-4CB0-A799-F0C4C7A1B2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34DFB-7A08-467E-B7ED-02399C1ED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40D21-981A-4CB0-A799-F0C4C7A1B2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34DFB-7A08-467E-B7ED-02399C1ED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4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40D21-981A-4CB0-A799-F0C4C7A1B2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34DFB-7A08-467E-B7ED-02399C1ED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40D21-981A-4CB0-A799-F0C4C7A1B2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34DFB-7A08-467E-B7ED-02399C1ED7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9600"/>
            <a:ext cx="7931224" cy="1811288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effectLst/>
              </a:rPr>
              <a:t>   Снежные загадки</a:t>
            </a:r>
            <a:endParaRPr lang="ru-RU" sz="5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628800"/>
            <a:ext cx="6923112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Слава\Desktop\0_12b73c_28ef18b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1578098" cy="18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лава\Desktop\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1189480" cy="1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лава\Desktop\0_9fdb9_63c0bd26_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8643"/>
            <a:ext cx="2869225" cy="38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Слава\Desktop\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1189480" cy="1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Слава\Desktop\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69" y="3247665"/>
            <a:ext cx="1189480" cy="1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Слава\Desktop\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11" y="2554513"/>
            <a:ext cx="1189480" cy="1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Слава\Desktop\0_12b73c_28ef18b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20" y="754206"/>
            <a:ext cx="1578098" cy="18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Слава\Desktop\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11" y="39440"/>
            <a:ext cx="1189480" cy="1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Слава\Desktop\0_12b73c_28ef18b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578098" cy="18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50" y="1500188"/>
            <a:ext cx="5786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Он пришёл нежданно,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Удивил нас всех,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Для ребят желанный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Белый-белый … </a:t>
            </a:r>
          </a:p>
        </p:txBody>
      </p:sp>
      <p:pic>
        <p:nvPicPr>
          <p:cNvPr id="4" name="Рисунок 3" descr="dx-winter-snow-screensa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1285875"/>
            <a:ext cx="4572000" cy="3429000"/>
          </a:xfrm>
          <a:prstGeom prst="rect">
            <a:avLst/>
          </a:prstGeom>
          <a:ln>
            <a:solidFill>
              <a:srgbClr val="99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4857750"/>
            <a:ext cx="2038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СНЕГ</a:t>
            </a:r>
          </a:p>
        </p:txBody>
      </p:sp>
    </p:spTree>
    <p:extLst>
      <p:ext uri="{BB962C8B-B14F-4D97-AF65-F5344CB8AC3E}">
        <p14:creationId xmlns:p14="http://schemas.microsoft.com/office/powerpoint/2010/main" val="17459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4438" y="1500188"/>
            <a:ext cx="6072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Мы слепили снежный ком,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Шляпу сделали на нём,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Нос приделали и вмиг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Получился … </a:t>
            </a:r>
          </a:p>
        </p:txBody>
      </p:sp>
      <p:pic>
        <p:nvPicPr>
          <p:cNvPr id="4" name="Рисунок 3" descr="4419280bd2f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500188"/>
            <a:ext cx="4286250" cy="32623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28875" y="4857750"/>
            <a:ext cx="4068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СНЕГОВИК</a:t>
            </a:r>
          </a:p>
        </p:txBody>
      </p:sp>
    </p:spTree>
    <p:extLst>
      <p:ext uri="{BB962C8B-B14F-4D97-AF65-F5344CB8AC3E}">
        <p14:creationId xmlns:p14="http://schemas.microsoft.com/office/powerpoint/2010/main" val="3281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813" y="1357313"/>
            <a:ext cx="6143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На ледяной площадке крик,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 воротам мчится ученик.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Кричат все: «Шайба! Клюшка! Бей!»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Весёлая игра … </a:t>
            </a:r>
            <a:endParaRPr lang="ru-RU" sz="360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143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214438"/>
            <a:ext cx="3000375" cy="428148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43250" y="5643563"/>
            <a:ext cx="3184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ХОККЕЙ</a:t>
            </a:r>
          </a:p>
        </p:txBody>
      </p:sp>
    </p:spTree>
    <p:extLst>
      <p:ext uri="{BB962C8B-B14F-4D97-AF65-F5344CB8AC3E}">
        <p14:creationId xmlns:p14="http://schemas.microsoft.com/office/powerpoint/2010/main" val="18536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28813" y="1357313"/>
            <a:ext cx="6286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Ног от радости не чуя,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 горки снежной вниз лечу я!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Стал мне спорт родней и ближе.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Кто помог мне в этом? </a:t>
            </a:r>
          </a:p>
        </p:txBody>
      </p:sp>
      <p:pic>
        <p:nvPicPr>
          <p:cNvPr id="7" name="Рисунок 6" descr="gor_bi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071563"/>
            <a:ext cx="5221288" cy="39290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75" y="5143500"/>
            <a:ext cx="264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ЛЫЖИ</a:t>
            </a:r>
          </a:p>
        </p:txBody>
      </p:sp>
    </p:spTree>
    <p:extLst>
      <p:ext uri="{BB962C8B-B14F-4D97-AF65-F5344CB8AC3E}">
        <p14:creationId xmlns:p14="http://schemas.microsoft.com/office/powerpoint/2010/main" val="11115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28875" y="1071563"/>
            <a:ext cx="58578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Едва повеяло зимой – 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Они всегда со мной.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Согреют две сестрички,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Зовут их … </a:t>
            </a:r>
          </a:p>
        </p:txBody>
      </p:sp>
      <p:pic>
        <p:nvPicPr>
          <p:cNvPr id="8" name="Рисунок 7" descr="35662150_Varezhki_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8" y="1357313"/>
            <a:ext cx="2655887" cy="34766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71813" y="500063"/>
            <a:ext cx="462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РУКАВИЧКИ</a:t>
            </a:r>
          </a:p>
        </p:txBody>
      </p:sp>
    </p:spTree>
    <p:extLst>
      <p:ext uri="{BB962C8B-B14F-4D97-AF65-F5344CB8AC3E}">
        <p14:creationId xmlns:p14="http://schemas.microsoft.com/office/powerpoint/2010/main" val="9106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143125" y="1428750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Он катки для нас устроил, </a:t>
            </a:r>
          </a:p>
          <a:p>
            <a:pPr algn="ctr" eaLnBrk="0" hangingPunct="0"/>
            <a:r>
              <a:rPr lang="ru-RU" sz="32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Снегом улицы занёс,</a:t>
            </a:r>
          </a:p>
          <a:p>
            <a:pPr algn="ctr" eaLnBrk="0" hangingPunct="0"/>
            <a:r>
              <a:rPr lang="ru-RU" sz="32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Изо льда мосты построил,</a:t>
            </a:r>
          </a:p>
          <a:p>
            <a:pPr algn="ctr" eaLnBrk="0" hangingPunct="0"/>
            <a:r>
              <a:rPr lang="ru-RU" sz="32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Кто же это? </a:t>
            </a:r>
          </a:p>
        </p:txBody>
      </p:sp>
      <p:pic>
        <p:nvPicPr>
          <p:cNvPr id="5" name="Рисунок 4" descr="264946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3" y="571500"/>
            <a:ext cx="4286250" cy="5105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14563" y="4857750"/>
            <a:ext cx="4286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ДЕД МОРОЗ</a:t>
            </a:r>
          </a:p>
        </p:txBody>
      </p:sp>
    </p:spTree>
    <p:extLst>
      <p:ext uri="{BB962C8B-B14F-4D97-AF65-F5344CB8AC3E}">
        <p14:creationId xmlns:p14="http://schemas.microsoft.com/office/powerpoint/2010/main" val="4932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 rot="431328">
            <a:off x="1728788" y="1096963"/>
            <a:ext cx="52149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Мчусь как пуля я вперёд,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Лишь поскрипывает лёд,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Да мелькают огоньки,</a:t>
            </a:r>
          </a:p>
          <a:p>
            <a:pPr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Кто несёт меня? </a:t>
            </a:r>
          </a:p>
        </p:txBody>
      </p:sp>
      <p:pic>
        <p:nvPicPr>
          <p:cNvPr id="3" name="Рисунок 2" descr="normal_2501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357">
            <a:off x="2565400" y="1200150"/>
            <a:ext cx="3284538" cy="440848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rot="512680">
            <a:off x="2185988" y="5594350"/>
            <a:ext cx="3257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КОНЬКИ</a:t>
            </a:r>
          </a:p>
        </p:txBody>
      </p:sp>
    </p:spTree>
    <p:extLst>
      <p:ext uri="{BB962C8B-B14F-4D97-AF65-F5344CB8AC3E}">
        <p14:creationId xmlns:p14="http://schemas.microsoft.com/office/powerpoint/2010/main" val="42619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857750" y="1214438"/>
            <a:ext cx="4000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лес укрыт снегами, </a:t>
            </a:r>
          </a:p>
          <a:p>
            <a:pPr algn="ctr" eaLnBrk="0" hangingPunct="0"/>
            <a:r>
              <a:rPr lang="ru-RU" sz="28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пахнет пирогами,</a:t>
            </a:r>
          </a:p>
          <a:p>
            <a:pPr algn="ctr" eaLnBrk="0" hangingPunct="0"/>
            <a:r>
              <a:rPr lang="ru-RU" sz="28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Если ёлка в дом идёт,</a:t>
            </a:r>
          </a:p>
          <a:p>
            <a:pPr algn="ctr" eaLnBrk="0" hangingPunct="0"/>
            <a:r>
              <a:rPr lang="ru-RU" sz="2800" b="1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Что за праздник? </a:t>
            </a:r>
          </a:p>
        </p:txBody>
      </p:sp>
      <p:pic>
        <p:nvPicPr>
          <p:cNvPr id="4" name="Рисунок 3" descr="tegu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3" y="1071563"/>
            <a:ext cx="3336925" cy="314325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43500" y="4286250"/>
            <a:ext cx="3122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НОВЫЙ </a:t>
            </a:r>
          </a:p>
          <a:p>
            <a:pPr algn="ctr"/>
            <a:r>
              <a:rPr lang="ru-RU" sz="4800" b="1">
                <a:solidFill>
                  <a:srgbClr val="002060"/>
                </a:solidFill>
                <a:latin typeface="Georgia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323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163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Апекс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   Снежные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Слава</cp:lastModifiedBy>
  <cp:revision>82</cp:revision>
  <cp:lastPrinted>2015-12-14T12:34:26Z</cp:lastPrinted>
  <dcterms:created xsi:type="dcterms:W3CDTF">2010-10-16T19:26:55Z</dcterms:created>
  <dcterms:modified xsi:type="dcterms:W3CDTF">2016-01-02T12:57:22Z</dcterms:modified>
</cp:coreProperties>
</file>