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Загадки нашего характера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459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08136"/>
            <a:ext cx="7344816" cy="518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512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50" y="620688"/>
            <a:ext cx="7471550" cy="478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545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2" y="980727"/>
            <a:ext cx="7466270" cy="453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dirty="0" smtClean="0"/>
              <a:t>Не будь:                                         </a:t>
            </a:r>
          </a:p>
          <a:p>
            <a:r>
              <a:rPr lang="ru-RU" dirty="0" smtClean="0"/>
              <a:t>Угрюмым</a:t>
            </a:r>
          </a:p>
          <a:p>
            <a:r>
              <a:rPr lang="ru-RU" dirty="0" smtClean="0"/>
              <a:t>Завистливым</a:t>
            </a:r>
          </a:p>
          <a:p>
            <a:r>
              <a:rPr lang="ru-RU" dirty="0" smtClean="0"/>
              <a:t>Злым                                       </a:t>
            </a:r>
          </a:p>
          <a:p>
            <a:r>
              <a:rPr lang="ru-RU" dirty="0" smtClean="0"/>
              <a:t>Жестокосердным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Будь:</a:t>
            </a:r>
          </a:p>
          <a:p>
            <a:pPr marL="0" indent="0">
              <a:buNone/>
            </a:pPr>
            <a:r>
              <a:rPr lang="ru-RU" dirty="0" smtClean="0"/>
              <a:t> Добрым</a:t>
            </a:r>
          </a:p>
          <a:p>
            <a:pPr marL="0" indent="0">
              <a:buNone/>
            </a:pPr>
            <a:r>
              <a:rPr lang="ru-RU" dirty="0" smtClean="0"/>
              <a:t> Понимающим</a:t>
            </a:r>
          </a:p>
          <a:p>
            <a:pPr marL="0" indent="0">
              <a:buNone/>
            </a:pPr>
            <a:r>
              <a:rPr lang="ru-RU" smtClean="0"/>
              <a:t> Отзывчивым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Улыбайся чаще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41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848872" cy="44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293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8" y="834291"/>
            <a:ext cx="1905000" cy="164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214" y="834289"/>
            <a:ext cx="2039820" cy="150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86" y="2925350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714625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880" y="2714625"/>
            <a:ext cx="18288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784" y="4653136"/>
            <a:ext cx="20002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680" y="4620133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855" y="834289"/>
            <a:ext cx="20288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554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93096"/>
            <a:ext cx="16859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29709"/>
            <a:ext cx="19621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437" y="1387232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714625"/>
            <a:ext cx="2524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139" y="4612963"/>
            <a:ext cx="28575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400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86"/>
            <a:ext cx="6840760" cy="537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053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4098"/>
            <a:ext cx="7704856" cy="497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074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639394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047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79" y="476672"/>
            <a:ext cx="7020506" cy="560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959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2088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8024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22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Загадки нашего характера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Путиловы</dc:creator>
  <cp:lastModifiedBy>Леха</cp:lastModifiedBy>
  <cp:revision>10</cp:revision>
  <dcterms:created xsi:type="dcterms:W3CDTF">2013-12-03T10:48:41Z</dcterms:created>
  <dcterms:modified xsi:type="dcterms:W3CDTF">2016-01-09T06:49:31Z</dcterms:modified>
</cp:coreProperties>
</file>