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1857388"/>
          </a:xfrm>
        </p:spPr>
        <p:txBody>
          <a:bodyPr>
            <a:normAutofit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</a:rPr>
              <a:t>23 ФЕВРАЛЯ</a:t>
            </a:r>
            <a:endParaRPr lang="ru-RU" sz="88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071810"/>
            <a:ext cx="7286676" cy="2143140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</a:rPr>
              <a:t>ДЕНЬ</a:t>
            </a:r>
          </a:p>
          <a:p>
            <a:r>
              <a:rPr lang="ru-RU" sz="4800" b="1" i="1" dirty="0" smtClean="0">
                <a:solidFill>
                  <a:srgbClr val="7030A0"/>
                </a:solidFill>
              </a:rPr>
              <a:t>ЗАЩИТНИКА ОТЕЧЕСТВА</a:t>
            </a:r>
            <a:endParaRPr lang="ru-RU" sz="4800" b="1" i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357561"/>
            <a:ext cx="75724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214684"/>
            <a:ext cx="7572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12894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614866" cy="534036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C00000"/>
                </a:solidFill>
              </a:rPr>
              <a:t>   </a:t>
            </a:r>
            <a:r>
              <a:rPr lang="ru-RU" b="1" i="1" dirty="0" smtClean="0">
                <a:solidFill>
                  <a:srgbClr val="C00000"/>
                </a:solidFill>
              </a:rPr>
              <a:t>Этот праздник  олицетворяет собой все то, что женщины ценят в мужчинах: мужество, силу, заботу и ответственность.</a:t>
            </a:r>
          </a:p>
          <a:p>
            <a:endParaRPr lang="ru-RU" sz="3200" dirty="0"/>
          </a:p>
        </p:txBody>
      </p:sp>
      <p:pic>
        <p:nvPicPr>
          <p:cNvPr id="8194" name="Picture 2" descr="C:\Users\rekom\Desktop\Внеклассные мероприятия\23 февраля\23 февраля-фото\artleo_com-62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1571612"/>
            <a:ext cx="3426869" cy="1926673"/>
          </a:xfrm>
          <a:prstGeom prst="rect">
            <a:avLst/>
          </a:prstGeom>
          <a:noFill/>
        </p:spPr>
      </p:pic>
      <p:pic>
        <p:nvPicPr>
          <p:cNvPr id="1026" name="Picture 2" descr="C:\Users\rekom\Desktop\Внеклассные мероприятия\23 февраля\23 февраля-фото\desktopwallpapers_org_ua-68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643314"/>
            <a:ext cx="3076551" cy="172971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День защитника Отечества - праздник прежде всего военных. Но вместе с тем это праздник и всех мужчин, тех, кто в любую минуту готов стать в строй, чтобы с оружием в руках защитить своих любимых, своих близких и свою Родину. А так как защита слабых во все времена была занятием для настоящих мужчин, то День защитника Отечества давно и прочно ассоциируется в нашем сознании именно как мужской праздник.</a:t>
            </a:r>
          </a:p>
          <a:p>
            <a:endParaRPr lang="ru-RU" dirty="0"/>
          </a:p>
        </p:txBody>
      </p:sp>
      <p:pic>
        <p:nvPicPr>
          <p:cNvPr id="2050" name="Picture 2" descr="C:\Users\rekom\Desktop\Внеклассные мероприятия\23 февраля\23 февраля-фото\fonstola_ru-972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165499"/>
            <a:ext cx="3929090" cy="220903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Этот праздник, с момента появления в нашем календаре, остается неизменным по своему содержанию и уровню всенародной любви к нему, но одновременно День защитника Отечества имеет еще и очень интересную историю. Достаточно сказать, что за время своего существования он несколько раз переименовывался и возник при достаточно интересных обстоятельствах.</a:t>
            </a:r>
          </a:p>
          <a:p>
            <a:endParaRPr lang="ru-RU" dirty="0"/>
          </a:p>
        </p:txBody>
      </p:sp>
      <p:pic>
        <p:nvPicPr>
          <p:cNvPr id="3074" name="Picture 2" descr="C:\Users\rekom\Desktop\Внеклассные мероприятия\23 февраля\23 февраля-фото\artleo_com-133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472290"/>
            <a:ext cx="3857652" cy="2168871"/>
          </a:xfrm>
          <a:prstGeom prst="rect">
            <a:avLst/>
          </a:prstGeom>
          <a:noFill/>
        </p:spPr>
      </p:pic>
      <p:pic>
        <p:nvPicPr>
          <p:cNvPr id="3075" name="Picture 3" descr="C:\Users\rekom\Desktop\Внеклассные мероприятия\23 февраля\23 февраля-фото\anypics_ru-323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786190"/>
            <a:ext cx="2714644" cy="152624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Как назывался праздник всех мужчин в разные годы нашей истории: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1919 -1946 День </a:t>
            </a:r>
            <a:r>
              <a:rPr lang="ru-RU" b="1" i="1" dirty="0" err="1" smtClean="0">
                <a:solidFill>
                  <a:srgbClr val="C00000"/>
                </a:solidFill>
              </a:rPr>
              <a:t>Рабоче-Крестьянской</a:t>
            </a:r>
            <a:r>
              <a:rPr lang="ru-RU" b="1" i="1" dirty="0" smtClean="0">
                <a:solidFill>
                  <a:srgbClr val="C00000"/>
                </a:solidFill>
              </a:rPr>
              <a:t> Красной армии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1946-1992 (по 7 мая) День Советской армии и Военно-Морского флота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1993 – 1994 День Российской армии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1995 – 2012  День защитника отечества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С 2002 – День защитника Отечества праздничный выходной  день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098" name="Picture 2" descr="C:\Users\rekom\Desktop\Внеклассные мероприятия\23 февраля\23 февраля-фото\anypics_ru-342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500174"/>
            <a:ext cx="3500462" cy="1968049"/>
          </a:xfrm>
          <a:prstGeom prst="rect">
            <a:avLst/>
          </a:prstGeom>
          <a:noFill/>
        </p:spPr>
      </p:pic>
      <p:pic>
        <p:nvPicPr>
          <p:cNvPr id="4099" name="Picture 3" descr="C:\Users\rekom\Desktop\Внеклассные мероприятия\23 февраля\23 февраля-фото\fonstola_ru-543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616596"/>
            <a:ext cx="3429024" cy="192825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2689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Мы славим тех, кто не плакал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От боли своей,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Но слез не скрывал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На могилах друзей,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Тех, кто мужчиной был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Не на словах,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Труса не праздновал,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Сидя в кустах,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Тех лучших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Сынов человечества,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Тех, кто на страже Отечества! 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Внеклассные мероприятия\23 февраля\23 февраля-фото\1366x768_488217_[www_ArtFile_ru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1928802"/>
            <a:ext cx="4596031" cy="269923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Пусть служба и работа не всегда проста,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Мы вам желаем жить, любить, трудиться,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А если улыбнется Вам счастливая звезда,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То и до генерала дослужиться.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Поздравляем Вас с праздником -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Днем защитника Отечества! 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rekom\Desktop\Внеклассные мероприятия\23 февраля\23 февраля-фото\113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29560" y="1955333"/>
            <a:ext cx="4171530" cy="245838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rekom\Desktop\Внеклассные мероприятия\23 февраля\23 февраля-фото\fonstola.ru-94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00108"/>
            <a:ext cx="7949355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054617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Февраль - самый суровый месяц года! Может быть, именно поэтому самый большой и суровый мужской праздник появился в феврале?! Охраняя нашу Родину, вы охраняете нас - всех тех, кто нуждается в вашей силе и поддержке.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Поздравляем вас - солдаты нашего счастья и безопасности! 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Мы любим вас</a:t>
            </a:r>
            <a:r>
              <a:rPr lang="ru-RU" dirty="0" smtClean="0"/>
              <a:t>! </a:t>
            </a:r>
            <a:endParaRPr lang="ru-RU" dirty="0"/>
          </a:p>
        </p:txBody>
      </p:sp>
      <p:pic>
        <p:nvPicPr>
          <p:cNvPr id="1026" name="Picture 2" descr="C:\Users\rekom\Desktop\Картинки-фото\ПРАЗДНИКИ\462578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1285860"/>
            <a:ext cx="4252914" cy="4181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7080804"/>
      </p:ext>
    </p:extLst>
  </p:cSld>
  <p:clrMapOvr>
    <a:masterClrMapping/>
  </p:clrMapOvr>
  <p:transition>
    <p:split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3900486" cy="534036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      День защитника Отечества. Сегодня это праздник всех тех, кто защищал, защищает и готов защищать Отечество. </a:t>
            </a:r>
          </a:p>
          <a:p>
            <a:pPr>
              <a:buNone/>
            </a:pPr>
            <a:r>
              <a:rPr lang="ru-RU" sz="2800" b="1" i="1" dirty="0" smtClean="0"/>
              <a:t>       </a:t>
            </a:r>
            <a:r>
              <a:rPr lang="ru-RU" sz="2800" b="1" i="1" dirty="0" smtClean="0">
                <a:solidFill>
                  <a:srgbClr val="C00000"/>
                </a:solidFill>
              </a:rPr>
              <a:t>Стоим мы на посту, повзводно и поротно,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   Бессмертны, как огонь, спокойны, как гранит.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   Мы — армия страны, мы — армия народа, </a:t>
            </a:r>
          </a:p>
          <a:p>
            <a:pPr>
              <a:buNone/>
            </a:pPr>
            <a:r>
              <a:rPr lang="ru-RU" sz="2800" b="1" i="1" dirty="0" smtClean="0">
                <a:solidFill>
                  <a:srgbClr val="C00000"/>
                </a:solidFill>
              </a:rPr>
              <a:t>       Великий подвиг наш история хранит. </a:t>
            </a:r>
          </a:p>
          <a:p>
            <a:endParaRPr lang="ru-RU" dirty="0"/>
          </a:p>
        </p:txBody>
      </p:sp>
      <p:pic>
        <p:nvPicPr>
          <p:cNvPr id="1026" name="Picture 2" descr="C:\Users\rekom\Desktop\Внеклассные мероприятия\23 февраля\23 февраля-фото\1366x768_791813_[www_ArtFile_ru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2357430"/>
            <a:ext cx="4038600" cy="22706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День </a:t>
            </a:r>
            <a:r>
              <a:rPr lang="ru-RU" b="1" i="1" dirty="0" smtClean="0">
                <a:solidFill>
                  <a:srgbClr val="C00000"/>
                </a:solidFill>
              </a:rPr>
              <a:t>защитника </a:t>
            </a:r>
            <a:r>
              <a:rPr lang="ru-RU" b="1" i="1" dirty="0" smtClean="0">
                <a:solidFill>
                  <a:srgbClr val="C00000"/>
                </a:solidFill>
              </a:rPr>
              <a:t>Отечества… </a:t>
            </a:r>
            <a:r>
              <a:rPr lang="ru-RU" b="1" i="1" dirty="0" smtClean="0">
                <a:solidFill>
                  <a:srgbClr val="C00000"/>
                </a:solidFill>
              </a:rPr>
              <a:t>Эта дата была установлена Федеральным законом «О днях воинской славы и памятных датах России», принятым Государственной думой и подписанным президентом РФ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Б. Ельциным 13 марта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                         1995 года.</a:t>
            </a:r>
          </a:p>
          <a:p>
            <a:endParaRPr lang="ru-RU" dirty="0"/>
          </a:p>
        </p:txBody>
      </p:sp>
      <p:pic>
        <p:nvPicPr>
          <p:cNvPr id="2051" name="Picture 3" descr="C:\Users\rekom\Desktop\Внеклассные мероприятия\23 февраля\23 февраля-фото\desktopwallpapers_org_ua-6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571612"/>
            <a:ext cx="3643338" cy="1926672"/>
          </a:xfrm>
          <a:prstGeom prst="rect">
            <a:avLst/>
          </a:prstGeom>
          <a:noFill/>
        </p:spPr>
      </p:pic>
      <p:pic>
        <p:nvPicPr>
          <p:cNvPr id="2052" name="Picture 4" descr="C:\Users\rekom\Desktop\Внеклассные мероприятия\23 февраля\23 февраля-фото\539774-1366x7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547857"/>
            <a:ext cx="3643338" cy="204837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23 </a:t>
            </a:r>
            <a:r>
              <a:rPr lang="ru-RU" b="1" i="1" dirty="0" smtClean="0">
                <a:solidFill>
                  <a:srgbClr val="C00000"/>
                </a:solidFill>
              </a:rPr>
              <a:t>февраля 1918 года отряды Красной гвардии одержали свои первые победы под Псковом и Нарвой над регулярными войсками кайзеровской Германии. Вот эти первые победы и стали «днем рождения Красной Армии».</a:t>
            </a:r>
          </a:p>
          <a:p>
            <a:endParaRPr lang="ru-RU" dirty="0"/>
          </a:p>
        </p:txBody>
      </p:sp>
      <p:pic>
        <p:nvPicPr>
          <p:cNvPr id="3074" name="Picture 2" descr="C:\Users\rekom\Desktop\Внеклассные мероприятия\23 февраля\23 февраля-фото\untitled (6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285992"/>
            <a:ext cx="3710014" cy="22706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428604"/>
            <a:ext cx="4536504" cy="569755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>
                <a:solidFill>
                  <a:srgbClr val="C00000"/>
                </a:solidFill>
              </a:rPr>
              <a:t>В 1922 году эта дата была официально объявлена Днем Красной Армии.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С </a:t>
            </a:r>
            <a:r>
              <a:rPr lang="ru-RU" b="1" i="1" dirty="0" smtClean="0">
                <a:solidFill>
                  <a:srgbClr val="C00000"/>
                </a:solidFill>
              </a:rPr>
              <a:t>1946 года праздник стал называться Днем Советской Армии и Военно-Морского Флота. </a:t>
            </a:r>
            <a:r>
              <a:rPr lang="ru-RU" b="1" i="1" dirty="0" smtClean="0">
                <a:solidFill>
                  <a:srgbClr val="C00000"/>
                </a:solidFill>
              </a:rPr>
              <a:t>Позднее </a:t>
            </a:r>
            <a:r>
              <a:rPr lang="ru-RU" b="1" i="1" dirty="0" smtClean="0">
                <a:solidFill>
                  <a:srgbClr val="C00000"/>
                </a:solidFill>
              </a:rPr>
              <a:t>23 февраля ежегодно отмечался в СССР как всенародный праздник — День Советской Армии и Военно-Морского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                                Флота.</a:t>
            </a:r>
          </a:p>
          <a:p>
            <a:endParaRPr lang="ru-RU" dirty="0"/>
          </a:p>
        </p:txBody>
      </p:sp>
      <p:pic>
        <p:nvPicPr>
          <p:cNvPr id="4098" name="Picture 2" descr="C:\Users\rekom\Desktop\Внеклассные мероприятия\23 февраля\23 февраля-фото\untitl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362033"/>
            <a:ext cx="3857652" cy="2249199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54118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</a:t>
            </a:r>
            <a:r>
              <a:rPr lang="ru-RU" b="1" i="1" dirty="0" smtClean="0">
                <a:solidFill>
                  <a:srgbClr val="C00000"/>
                </a:solidFill>
              </a:rPr>
              <a:t>После распада Советского Союза дата была переименована в День защитника Отечества. Для некоторых людей праздник 23 февраля остался днем мужчин, которые служат в армии или в каких-либо силовых структурах.</a:t>
            </a:r>
          </a:p>
          <a:p>
            <a:endParaRPr lang="ru-RU" b="1" dirty="0"/>
          </a:p>
        </p:txBody>
      </p:sp>
      <p:pic>
        <p:nvPicPr>
          <p:cNvPr id="5123" name="Picture 3" descr="C:\Users\rekom\Desktop\Внеклассные мероприятия\23 февраля\23 февраля-фото\fonstola_ru-9887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2165500"/>
            <a:ext cx="4149434" cy="233291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85794"/>
            <a:ext cx="4038600" cy="534036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smtClean="0">
                <a:solidFill>
                  <a:srgbClr val="C00000"/>
                </a:solidFill>
              </a:rPr>
              <a:t>Тем не менее, большинство граждан России и стран бывшего СССР склонны рассматривать День защитника Отечества не столько, как годовщину победы или День Рождения Красной Армии, сколько, как День настоящих мужчин, Защитников, в самом широком смысле этого слова.</a:t>
            </a:r>
          </a:p>
          <a:p>
            <a:endParaRPr lang="ru-RU" dirty="0"/>
          </a:p>
        </p:txBody>
      </p:sp>
      <p:pic>
        <p:nvPicPr>
          <p:cNvPr id="6146" name="Picture 2" descr="C:\Users\rekom\Desktop\Внеклассные мероприятия\23 февраля\23 февраля-фото\fonstola_ru-953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500174"/>
            <a:ext cx="3714776" cy="1943049"/>
          </a:xfrm>
          <a:prstGeom prst="rect">
            <a:avLst/>
          </a:prstGeom>
          <a:noFill/>
        </p:spPr>
      </p:pic>
      <p:pic>
        <p:nvPicPr>
          <p:cNvPr id="6147" name="Picture 3" descr="C:\Users\rekom\Desktop\Внеклассные мероприятия\23 февраля\23 февраля-фото\look_com_ua-88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3571876"/>
            <a:ext cx="3071834" cy="172739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038600" cy="55546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i="1" dirty="0" smtClean="0">
                <a:solidFill>
                  <a:srgbClr val="C00000"/>
                </a:solidFill>
              </a:rPr>
              <a:t>Среди традиций праздника, сохранившихся и сегодня в бывших советских республиках, — чествование ветеранов, возложение цветов к памятным местам, проведение праздничных концертов и мероприятий, организация салютов во многих городах. </a:t>
            </a:r>
            <a:br>
              <a:rPr lang="ru-RU" b="1" i="1" dirty="0" smtClean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rekom\Desktop\Внеклассные мероприятия\23 февраля\23 февраля-фото\desktopwallpapers_org_ua-68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285992"/>
            <a:ext cx="3935120" cy="22124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386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23 ФЕВРАЛЯ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Светлана Постнова</cp:lastModifiedBy>
  <cp:revision>18</cp:revision>
  <dcterms:created xsi:type="dcterms:W3CDTF">2013-01-28T18:58:54Z</dcterms:created>
  <dcterms:modified xsi:type="dcterms:W3CDTF">2015-02-23T12:23:26Z</dcterms:modified>
</cp:coreProperties>
</file>