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671992" cy="1440160"/>
          </a:xfrm>
        </p:spPr>
        <p:txBody>
          <a:bodyPr>
            <a:noAutofit/>
          </a:bodyPr>
          <a:lstStyle/>
          <a:p>
            <a:r>
              <a:rPr lang="ru-RU" sz="13800" dirty="0" smtClean="0">
                <a:solidFill>
                  <a:srgbClr val="002060"/>
                </a:solidFill>
                <a:latin typeface="Candara" pitchFamily="34" charset="0"/>
              </a:rPr>
              <a:t>Авторалли</a:t>
            </a:r>
            <a:endParaRPr lang="ru-RU" sz="13800" dirty="0">
              <a:solidFill>
                <a:srgbClr val="00206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88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Candara" pitchFamily="34" charset="0"/>
              </a:rPr>
              <a:t>Собери формулу</a:t>
            </a:r>
            <a:endParaRPr lang="ru-RU" sz="6000" dirty="0">
              <a:solidFill>
                <a:srgbClr val="00B05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71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Candara" pitchFamily="34" charset="0"/>
              </a:rPr>
              <a:t>Реши задачу</a:t>
            </a:r>
            <a:endParaRPr lang="ru-RU" sz="6000" dirty="0">
              <a:solidFill>
                <a:srgbClr val="00B05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40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Candara" pitchFamily="34" charset="0"/>
              </a:rPr>
              <a:t>График движения</a:t>
            </a:r>
            <a:endParaRPr lang="ru-RU" sz="6000" dirty="0">
              <a:solidFill>
                <a:srgbClr val="00B05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19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8641" y="4869160"/>
            <a:ext cx="68407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dirty="0" smtClean="0">
                <a:solidFill>
                  <a:srgbClr val="FF0000"/>
                </a:solidFill>
                <a:latin typeface="Candara" pitchFamily="34" charset="0"/>
              </a:rPr>
              <a:t>ФИНИШ</a:t>
            </a:r>
            <a:endParaRPr lang="ru-RU" sz="11500" dirty="0">
              <a:solidFill>
                <a:srgbClr val="FF000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53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8000" dirty="0" smtClean="0">
                <a:latin typeface="Candara" pitchFamily="34" charset="0"/>
              </a:rPr>
              <a:t>Цель:</a:t>
            </a:r>
            <a:endParaRPr lang="ru-RU" sz="8000" dirty="0">
              <a:latin typeface="Candar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37444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/>
                <a:ea typeface="Calibri"/>
              </a:rPr>
              <a:t>повышение интереса к предмету физика  и  углубление знаний по этому предмету.</a:t>
            </a:r>
            <a:r>
              <a:rPr lang="ru-RU" sz="4000" dirty="0">
                <a:latin typeface="Times New Roman"/>
                <a:ea typeface="Times New Roman"/>
              </a:rPr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5063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9128650">
            <a:off x="120693" y="1852952"/>
            <a:ext cx="61732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Candara" pitchFamily="34" charset="0"/>
              </a:rPr>
              <a:t>Участники</a:t>
            </a:r>
            <a:endParaRPr lang="ru-RU" sz="80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6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0608" y="404664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80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en-US" sz="80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Ford focus</a:t>
            </a:r>
            <a:r>
              <a:rPr lang="en-US" sz="80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»</a:t>
            </a:r>
            <a:r>
              <a:rPr lang="ru-RU" sz="3600" dirty="0">
                <a:solidFill>
                  <a:schemeClr val="tx2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chemeClr val="tx2"/>
                </a:solidFill>
                <a:ea typeface="Calibri"/>
                <a:cs typeface="Times New Roman"/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589240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масса</a:t>
            </a:r>
            <a:r>
              <a:rPr lang="en-US" sz="5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1400 </a:t>
            </a:r>
            <a:r>
              <a:rPr lang="ru-RU" sz="5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кг</a:t>
            </a:r>
            <a:r>
              <a:rPr lang="en-US" sz="5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lang="ru-RU" sz="5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5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µ</a:t>
            </a:r>
            <a:r>
              <a:rPr lang="en-US" sz="5400" baseline="-250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1</a:t>
            </a:r>
            <a:r>
              <a:rPr lang="en-US" sz="5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=0,001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7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>
                <a:solidFill>
                  <a:srgbClr val="FF0000"/>
                </a:solidFill>
                <a:latin typeface="Candara" pitchFamily="34" charset="0"/>
                <a:ea typeface="Calibri"/>
              </a:rPr>
              <a:t>«Ferrari»</a:t>
            </a:r>
            <a:endParaRPr lang="ru-RU" sz="7200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877272"/>
            <a:ext cx="5982279" cy="888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масса</a:t>
            </a:r>
            <a:r>
              <a:rPr lang="en-US" sz="4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1200 </a:t>
            </a:r>
            <a:r>
              <a:rPr lang="ru-RU" sz="4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кг</a:t>
            </a:r>
            <a:r>
              <a:rPr lang="en-US" sz="4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, µ</a:t>
            </a:r>
            <a:r>
              <a:rPr lang="en-US" sz="4800" baseline="-25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=0.05</a:t>
            </a:r>
            <a:endParaRPr lang="ru-RU" sz="40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818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>
                <a:solidFill>
                  <a:schemeClr val="tx2"/>
                </a:solidFill>
                <a:latin typeface="Candara" pitchFamily="34" charset="0"/>
                <a:ea typeface="Calibri"/>
              </a:rPr>
              <a:t>«Bentley»</a:t>
            </a:r>
            <a:endParaRPr lang="ru-RU" sz="7200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6001994"/>
            <a:ext cx="59822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tx2"/>
                </a:solidFill>
                <a:latin typeface="Times New Roman"/>
                <a:ea typeface="Calibri"/>
              </a:rPr>
              <a:t>масса</a:t>
            </a:r>
            <a:r>
              <a:rPr lang="en-US" sz="4800" dirty="0">
                <a:solidFill>
                  <a:schemeClr val="tx2"/>
                </a:solidFill>
                <a:latin typeface="Times New Roman"/>
                <a:ea typeface="Calibri"/>
              </a:rPr>
              <a:t> 1500 </a:t>
            </a:r>
            <a:r>
              <a:rPr lang="ru-RU" sz="4800" dirty="0">
                <a:solidFill>
                  <a:schemeClr val="tx2"/>
                </a:solidFill>
                <a:latin typeface="Times New Roman"/>
                <a:ea typeface="Calibri"/>
              </a:rPr>
              <a:t>кг</a:t>
            </a:r>
            <a:r>
              <a:rPr lang="en-US" sz="4800" dirty="0">
                <a:solidFill>
                  <a:schemeClr val="tx2"/>
                </a:solidFill>
                <a:latin typeface="Times New Roman"/>
                <a:ea typeface="Calibri"/>
              </a:rPr>
              <a:t>, µ</a:t>
            </a:r>
            <a:r>
              <a:rPr lang="en-US" sz="4800" baseline="-25000" dirty="0">
                <a:solidFill>
                  <a:schemeClr val="tx2"/>
                </a:solidFill>
                <a:latin typeface="Times New Roman"/>
                <a:ea typeface="Calibri"/>
              </a:rPr>
              <a:t>3</a:t>
            </a:r>
            <a:r>
              <a:rPr lang="en-US" sz="4800" dirty="0">
                <a:solidFill>
                  <a:schemeClr val="tx2"/>
                </a:solidFill>
                <a:latin typeface="Times New Roman"/>
                <a:ea typeface="Calibri"/>
              </a:rPr>
              <a:t>=0.02</a:t>
            </a:r>
            <a:endParaRPr lang="ru-RU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63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ая прямоугольная выноска 7"/>
          <p:cNvSpPr/>
          <p:nvPr/>
        </p:nvSpPr>
        <p:spPr>
          <a:xfrm>
            <a:off x="2004864" y="1788104"/>
            <a:ext cx="2279104" cy="1046005"/>
          </a:xfrm>
          <a:prstGeom prst="wedgeRoundRectCallout">
            <a:avLst>
              <a:gd name="adj1" fmla="val -21441"/>
              <a:gd name="adj2" fmla="val 22276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Candara" pitchFamily="34" charset="0"/>
              </a:rPr>
              <a:t>Маршрут</a:t>
            </a:r>
            <a:endParaRPr lang="ru-RU" sz="7200" dirty="0">
              <a:solidFill>
                <a:srgbClr val="FFFF00"/>
              </a:solidFill>
              <a:latin typeface="Candara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499992" y="3717032"/>
            <a:ext cx="432048" cy="36004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480" y="4293096"/>
            <a:ext cx="4572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336" y="4547013"/>
            <a:ext cx="4572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157192"/>
            <a:ext cx="4572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304"/>
            <a:ext cx="4572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355976" y="2204864"/>
            <a:ext cx="2091355" cy="792088"/>
          </a:xfrm>
          <a:prstGeom prst="wedgeRoundRectCallout">
            <a:avLst>
              <a:gd name="adj1" fmla="val -30770"/>
              <a:gd name="adj2" fmla="val 13771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234888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dara" pitchFamily="34" charset="0"/>
              </a:rPr>
              <a:t>Техосмотр</a:t>
            </a:r>
            <a:endParaRPr lang="ru-RU" sz="2000" dirty="0">
              <a:latin typeface="Candara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923" y="2958049"/>
            <a:ext cx="2116137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63888" y="2996512"/>
            <a:ext cx="1837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ndara" pitchFamily="34" charset="0"/>
              </a:rPr>
              <a:t>Собери формулу</a:t>
            </a:r>
            <a:endParaRPr lang="ru-RU" sz="2000" dirty="0">
              <a:latin typeface="Candara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86" y="3704398"/>
            <a:ext cx="2116137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10125" y="2080273"/>
            <a:ext cx="1868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ndara" pitchFamily="34" charset="0"/>
              </a:rPr>
              <a:t>Реши задачу</a:t>
            </a:r>
            <a:endParaRPr lang="ru-RU" sz="2400" dirty="0">
              <a:latin typeface="Candar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3897052"/>
            <a:ext cx="1596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ndara" pitchFamily="34" charset="0"/>
              </a:rPr>
              <a:t>График</a:t>
            </a:r>
            <a:endParaRPr lang="ru-RU" sz="2000" dirty="0">
              <a:latin typeface="Candara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99" y="4839741"/>
            <a:ext cx="2116137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9552" y="5052746"/>
            <a:ext cx="1670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ndara" pitchFamily="34" charset="0"/>
              </a:rPr>
              <a:t>ФИНИШ</a:t>
            </a:r>
            <a:endParaRPr lang="ru-RU" sz="20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93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6" grpId="0"/>
      <p:bldP spid="7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260648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bg1"/>
                </a:solidFill>
                <a:latin typeface="Candara" pitchFamily="34" charset="0"/>
              </a:rPr>
              <a:t>Счастливого пути!</a:t>
            </a:r>
            <a:endParaRPr lang="ru-RU" sz="9600" dirty="0">
              <a:solidFill>
                <a:schemeClr val="bg1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9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59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60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Авторалли</vt:lpstr>
      <vt:lpstr>Цель:</vt:lpstr>
      <vt:lpstr>Презентация PowerPoint</vt:lpstr>
      <vt:lpstr>«Ford focus» </vt:lpstr>
      <vt:lpstr>«Ferrari»</vt:lpstr>
      <vt:lpstr>«Bentley»</vt:lpstr>
      <vt:lpstr>Маршрут</vt:lpstr>
      <vt:lpstr>Презентация PowerPoint</vt:lpstr>
      <vt:lpstr>Презентация PowerPoint</vt:lpstr>
      <vt:lpstr>Собери формулу</vt:lpstr>
      <vt:lpstr>Реши задачу</vt:lpstr>
      <vt:lpstr>График движения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5</cp:revision>
  <dcterms:created xsi:type="dcterms:W3CDTF">2015-11-23T09:18:45Z</dcterms:created>
  <dcterms:modified xsi:type="dcterms:W3CDTF">2015-11-23T10:39:10Z</dcterms:modified>
</cp:coreProperties>
</file>