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8B9F18-192D-44B5-9D48-179AEBDF681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AEC00D-A664-4A40-900D-FAB6AE9E97A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ck_000020364513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82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1346" y="476672"/>
            <a:ext cx="5827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ulim" pitchFamily="34" charset="-127"/>
                <a:ea typeface="Gulim" pitchFamily="34" charset="-127"/>
                <a:cs typeface="Iskoola Pota" pitchFamily="34" charset="0"/>
              </a:rPr>
              <a:t>Виды спорта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ulim" pitchFamily="34" charset="-127"/>
                <a:ea typeface="Gulim" pitchFamily="34" charset="-127"/>
                <a:cs typeface="Iskoola Pota" pitchFamily="34" charset="0"/>
              </a:rPr>
              <a:t>Бег</a:t>
            </a:r>
            <a:endParaRPr lang="ru-RU" sz="6000" b="1" dirty="0">
              <a:solidFill>
                <a:srgbClr val="FF0000"/>
              </a:solidFill>
              <a:latin typeface="Gulim" pitchFamily="34" charset="-127"/>
              <a:ea typeface="Gulim" pitchFamily="34" charset="-127"/>
              <a:cs typeface="Iskoola Pota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3933056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Бег</a:t>
            </a:r>
            <a:r>
              <a:rPr lang="ru-RU" sz="3000" dirty="0" smtClean="0"/>
              <a:t> — один из способов передвижения человека и животных; отличается наличием «фазы полёта» и осуществляется в результате сложной координированной деятельности скелетных мышц и конечностей. </a:t>
            </a:r>
          </a:p>
        </p:txBody>
      </p:sp>
      <p:pic>
        <p:nvPicPr>
          <p:cNvPr id="10" name="Рисунок 9" descr="hwQ99qnw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27" y="332656"/>
            <a:ext cx="5384235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458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984331" cy="368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kkVePgXNpK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8341390" cy="318475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447484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Gulim" pitchFamily="34" charset="-127"/>
                <a:ea typeface="Gulim" pitchFamily="34" charset="-127"/>
              </a:rPr>
              <a:t>Мускулатура</a:t>
            </a:r>
            <a:endParaRPr lang="ru-RU" sz="48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96752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Gulim" pitchFamily="34" charset="-127"/>
                <a:ea typeface="Gulim" pitchFamily="34" charset="-127"/>
              </a:rPr>
              <a:t>В </a:t>
            </a:r>
            <a:r>
              <a:rPr lang="ru-RU" sz="3000" b="1" dirty="0">
                <a:latin typeface="Gulim" pitchFamily="34" charset="-127"/>
                <a:ea typeface="Gulim" pitchFamily="34" charset="-127"/>
              </a:rPr>
              <a:t>основном в беге задействованы мышцы сердца, бедра и голени, причём в ногах не те же узлы тех же мышц, что многие атлеты пытаются нагрузить в спортзале, заменяя </a:t>
            </a:r>
            <a:r>
              <a:rPr lang="ru-RU" sz="3000" b="1" dirty="0" smtClean="0">
                <a:latin typeface="Gulim" pitchFamily="34" charset="-127"/>
                <a:ea typeface="Gulim" pitchFamily="34" charset="-127"/>
              </a:rPr>
              <a:t>бег.</a:t>
            </a:r>
            <a:endParaRPr lang="ru-RU" sz="30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c.academic.ru/pictures/bse/gif/0206075359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76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240360" cy="9543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Gulim" pitchFamily="34" charset="-127"/>
                <a:ea typeface="Gulim" pitchFamily="34" charset="-127"/>
              </a:rPr>
              <a:t>Техники</a:t>
            </a:r>
            <a:endParaRPr lang="ru-RU" sz="4800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Рисунок 4" descr="62535_html_m4e4613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4834002"/>
            <a:ext cx="5789574" cy="1481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56490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Отличная техника бега — это экономные, красивые движения бегуна, правильное положение рук, наиболее выгодный наклон туловища, постановка ноги на грунт на переднюю часть стопы, полное выталкивание, расслабление групп мышц, не принимающих активного участия в беге, и умение расслаблять мышцы голени и бедра во время бега в фазе полета.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Gulim" pitchFamily="34" charset="-127"/>
                <a:ea typeface="Gulim" pitchFamily="34" charset="-127"/>
              </a:rPr>
              <a:t>Стандартные</a:t>
            </a:r>
            <a:r>
              <a:rPr lang="ru-RU" sz="4000" b="1" dirty="0" smtClean="0">
                <a:latin typeface="Gulim" pitchFamily="34" charset="-127"/>
                <a:ea typeface="Gulim" pitchFamily="34" charset="-127"/>
              </a:rPr>
              <a:t> травмы бегуна</a:t>
            </a:r>
            <a:endParaRPr lang="ru-RU" sz="4000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Содержимое 3" descr="I630d2Fwjh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6048672" cy="392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677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/>
              <a:t>По данным американских исследований ежегодно травмируются от 37 % до 56 % регулярно занимающихся бегом людей.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371184" y="2348880"/>
            <a:ext cx="2665312" cy="38884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Gulim" pitchFamily="34" charset="-127"/>
              </a:rPr>
              <a:t>Чаще страдают колени</a:t>
            </a:r>
            <a:r>
              <a:rPr lang="ru-RU" sz="2400" dirty="0">
                <a:ea typeface="Gulim" pitchFamily="34" charset="-127"/>
              </a:rPr>
              <a:t>, стопы и голеностопные суставы, тазобедренные суставы, поясница, мышцы и сухожилия бедра, икры, верхняя часть спины и шея.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ulim" pitchFamily="34" charset="-127"/>
                <a:ea typeface="Gulim" pitchFamily="34" charset="-127"/>
              </a:rPr>
              <a:t>Бег как вид лёгкой атлетики</a:t>
            </a:r>
            <a:endParaRPr lang="ru-RU" sz="4000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Содержимое 3" descr="o25_yJxx9o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637433" cy="457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5940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старте спортсмены занимают свои позиции согласно жребию или местам, занятым на предыдущих этапах соревнований. При команде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«на 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marks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занимают места у стартовой линии или в колодках (спринт). При команде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«внимание»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set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готовятся к старту и должны прекратить всякое движение (команда применяется только в спринте). Команду «марш» даёт стартер выстрелом стартового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пистолета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с которым на больших соревнованиях соединён электронный таймер.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ходе бега спортсмены не должны мешать друг другу, хотя при беге особенно на длинные и средние дистанции возможны контакты бегунов. На дистанциях от 100 м до 400 м спортсмены бегут каждый по своей дорожке. На дистанциях от 600 м — 800 м начинают на разных дорожках и через 200 м выходят на общую дорожку. 1000 м и более начинают старт общей группой у линии, обозначающей старт.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Выигрывает тот спортсмен, который первым пересекает линию финиша. При этом в случае спорных ситуаций привлекается фотофиниш, и первым считается тот легкоатлет, часть туловища которого первой пересекла линию финиша.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ke_new_balance_nyu_balans_devushka_dvizhenie_sportivnaya_odezhda_43594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ulim" pitchFamily="34" charset="-127"/>
                <a:ea typeface="Gulim" pitchFamily="34" charset="-127"/>
              </a:rPr>
              <a:t>The End</a:t>
            </a:r>
            <a:endParaRPr lang="ru-RU" sz="3600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</TotalTime>
  <Words>86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Презентация PowerPoint</vt:lpstr>
      <vt:lpstr>Презентация PowerPoint</vt:lpstr>
      <vt:lpstr>Мускулатура</vt:lpstr>
      <vt:lpstr>Техники</vt:lpstr>
      <vt:lpstr>Стандартные травмы бегуна</vt:lpstr>
      <vt:lpstr>Бег как вид лёгкой атлетики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school 73</cp:lastModifiedBy>
  <cp:revision>7</cp:revision>
  <dcterms:created xsi:type="dcterms:W3CDTF">2015-12-23T10:50:08Z</dcterms:created>
  <dcterms:modified xsi:type="dcterms:W3CDTF">2015-12-23T15:03:05Z</dcterms:modified>
</cp:coreProperties>
</file>