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7814" autoAdjust="0"/>
  </p:normalViewPr>
  <p:slideViewPr>
    <p:cSldViewPr>
      <p:cViewPr varScale="1">
        <p:scale>
          <a:sx n="64" d="100"/>
          <a:sy n="64" d="100"/>
        </p:scale>
        <p:origin x="-15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42910" y="876573"/>
            <a:ext cx="785818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Презентация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етско-родительского эколого-образовательного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проект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Хранители природы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детей средней группы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Любознайки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Автор-составитель: воспитатель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МАДОУ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/с № 119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Олейникова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Валентина Сергеевна.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428603"/>
          <a:ext cx="8429684" cy="6143668"/>
        </p:xfrm>
        <a:graphic>
          <a:graphicData uri="http://schemas.openxmlformats.org/drawingml/2006/table">
            <a:tbl>
              <a:tblPr/>
              <a:tblGrid>
                <a:gridCol w="1172911"/>
                <a:gridCol w="1910812"/>
                <a:gridCol w="3414477"/>
                <a:gridCol w="1931484"/>
              </a:tblGrid>
              <a:tr h="3071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Декабрь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 неделя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8" marR="58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«Елочка красавица!»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8" marR="58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сформировать у детей представление о хвойном дереве, которое растет в лесу;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познакомить детей с промышленным использованием ели;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вызывать интерес и положительные эмоции;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воспитывать заботливое отношение к природе.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8" marR="58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Компьютерная презентация «Елочка красавица»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8" marR="58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1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 неделя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8" marR="58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«Еловый лес»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8" marR="58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закрепление названия времени года и сезонных изменений в природе;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знакомство с методом аппликации из бумаги, с использованием ваты;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развитие мелкой моторики рук;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закрепление названия цветов: зеленый, коричневый, белый.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8" marR="58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Коллективная аппликация «Еловый лес» (конспект в приложении 5).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8" marR="58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285729"/>
          <a:ext cx="8143932" cy="6456934"/>
        </p:xfrm>
        <a:graphic>
          <a:graphicData uri="http://schemas.openxmlformats.org/drawingml/2006/table">
            <a:tbl>
              <a:tblPr/>
              <a:tblGrid>
                <a:gridCol w="1133152"/>
                <a:gridCol w="1846039"/>
                <a:gridCol w="3298731"/>
                <a:gridCol w="1866010"/>
              </a:tblGrid>
              <a:tr h="28685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 неделя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«Если елку не срубить»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вызывать бережное отношение к ели;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сформировать представление детей, о том что не обязательно наряжать на праздник живую ель, можно воспользоваться искусственной, чтобы не причинить вред природным обитателям.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Беседы на тему. (Приложение 5)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Компьютерные фото ели, елового леса и его обитателей. Наблюдения на территории детского сада за елью.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5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 неделя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«Новый год шагает по планете!».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Выставка поделок «Новогодний каламбур»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познакомить детей с традициями празднования нового года в разных странах;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вызывать интерес и положительные эмоции;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познакомить детей с новогодней икебаной в японском стиле;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закреплять знания  о бережном отношении к природе.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Конспект взаимодействия с детьми  по конструированию  с изготовлением маленьких новогодних композиций. «Новый год шагает по планете!» (Приложение 5)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285728"/>
          <a:ext cx="8429684" cy="6286544"/>
        </p:xfrm>
        <a:graphic>
          <a:graphicData uri="http://schemas.openxmlformats.org/drawingml/2006/table">
            <a:tbl>
              <a:tblPr/>
              <a:tblGrid>
                <a:gridCol w="1172910"/>
                <a:gridCol w="1910813"/>
                <a:gridCol w="3414477"/>
                <a:gridCol w="1931484"/>
              </a:tblGrid>
              <a:tr h="30066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Январь /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 неделя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«Красавец тюльпан»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сформировать  представления детей о выращивании  цветов (семенами, луковицами, корнями);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познакомить с выращиванием тюльпанов,  об условиях и способах ухода за ними;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вызывать бережное отношение к растению;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Беседа по теме с использованием демонстрационного материала «Цветы» и компьютерных фотографий.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99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 неделя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«Посадка луковицы тюльпана»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предложить детям самостоятельно выполнить трудовое поручение по посадке луковицы тюльпана;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закрепить знания по уходу за цветами, что необходимо для хорошего роста растения;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обучить детей навыкам поливки;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вызывать бережное отношение к растению;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Трудовое поручение. Конспект взаимодействия с детьми  «Как поливать растение» (</a:t>
                      </a: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Воронкевич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, «Добро пожаловать в экологию» с .94)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7" y="357166"/>
          <a:ext cx="8286806" cy="6215106"/>
        </p:xfrm>
        <a:graphic>
          <a:graphicData uri="http://schemas.openxmlformats.org/drawingml/2006/table">
            <a:tbl>
              <a:tblPr/>
              <a:tblGrid>
                <a:gridCol w="1153030"/>
                <a:gridCol w="1878425"/>
                <a:gridCol w="3356603"/>
                <a:gridCol w="1898748"/>
              </a:tblGrid>
              <a:tr h="2972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Январь /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 неделя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«Красавец тюльпан»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сформировать  представления детей о выращивании  цветов (семенами, луковицами, корнями);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познакомить с выращиванием тюльпанов,  об условиях и способах ухода за ними;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вызывать бережное отношение к растению;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Беседа по теме с использованием демонстрационного материала «Цветы» и компьютерных фотографий.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26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 неделя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«Посадка луковицы тюльпана»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предложить детям самостоятельно выполнить трудовое поручение по посадке луковицы тюльпана;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закрепить знания по уходу за цветами, что необходимо для хорошего роста растения;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обучить детей навыкам поливки;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вызывать бережное отношение к растению;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Трудовое поручение. Конспект взаимодействия с детьми  «Как поливать растение» (</a:t>
                      </a: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Воронкевич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, «Добро пожаловать в экологию» с .94)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428600"/>
          <a:ext cx="8501120" cy="6215110"/>
        </p:xfrm>
        <a:graphic>
          <a:graphicData uri="http://schemas.openxmlformats.org/drawingml/2006/table">
            <a:tbl>
              <a:tblPr/>
              <a:tblGrid>
                <a:gridCol w="1182850"/>
                <a:gridCol w="1927005"/>
                <a:gridCol w="3443412"/>
                <a:gridCol w="1947853"/>
              </a:tblGrid>
              <a:tr h="31075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Февраль 1 неделя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«Как живут растения зимой»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- обобщить и систематизировать представления детей о приспособлении растений к сезонным явлениям;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- обобщить представления детей о необходимости света, тепла, влаги почвы для роста растений.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Беседа «Как живут растения зимой» (Воронкевич, «Добро пожаловать в экологию» с. 101).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75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 неделя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«Рассматривание и сравнение воробья и вороны»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- расширить знания детей о жизни птиц зимой: об их внешнем виде и питании;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- учить распознавать птиц (воробей, ворона) по способам передвижения;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- воспитывать заботливое отношение, интерес.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Конспект взаимодействия с детьми «Рассматривание и сравнение воробья и вороны» (</a:t>
                      </a: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Воронкевич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О. А. с. 104).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42852"/>
          <a:ext cx="8572559" cy="6429420"/>
        </p:xfrm>
        <a:graphic>
          <a:graphicData uri="http://schemas.openxmlformats.org/drawingml/2006/table">
            <a:tbl>
              <a:tblPr/>
              <a:tblGrid>
                <a:gridCol w="1192791"/>
                <a:gridCol w="1943198"/>
                <a:gridCol w="3472349"/>
                <a:gridCol w="1964221"/>
              </a:tblGrid>
              <a:tr h="18221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 неделя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20" marR="52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«Прогулка в зимний лес»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20" marR="52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обобщить знания о том, как проводят зиму звери, чем питаются;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воспитывать интерес к повадкам зверей.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20" marR="52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Конспект взаимодействия с детьми «Прогулка в зимний лес» (Воронкевич О. А. с. 105).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20" marR="52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2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 неделя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20" marR="52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«Снежинка»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20" marR="52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учить составлять рассказ с опорой на картинку; рисовать снежинку;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762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развивать творческие способности при создании снежинки; способствовать появлению желания самостоятельно придумать ритмичный узор.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762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активизировать словарь детей.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762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воспитывать отзывчивость, желание ответить на письмо; поддерживать интерес к творческой деятельности.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20" marR="52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Конспект взаимодействия с детьми по рисованию тема «Снежинка» (приложение 5)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20" marR="523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85729"/>
          <a:ext cx="8429683" cy="6608955"/>
        </p:xfrm>
        <a:graphic>
          <a:graphicData uri="http://schemas.openxmlformats.org/drawingml/2006/table">
            <a:tbl>
              <a:tblPr/>
              <a:tblGrid>
                <a:gridCol w="1172910"/>
                <a:gridCol w="1910812"/>
                <a:gridCol w="3414477"/>
                <a:gridCol w="1931484"/>
              </a:tblGrid>
              <a:tr h="30943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Март/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 неделя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«Что такое первоцвет»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 познакомить детей с растениями первоцветами, виды, где растут.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 научить наглядно различать растения друг от друга;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 вызывать интерес и заботливое отношение к растениям;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 учится изображать растения на бумаги с помощью не традиционных методов рисовании.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Конспект взаимодействия с детьми по рисованию «Первоцветы» (приложение5)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 наблюдение на прогулке. Демонстрационный материал «Цветы», «Времена года – весна».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7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 неделя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«Путешествие в весенний лес»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 закрепить знания детей о весенних изменениях в живой и неживой природе (прибавление солнечного дня, цвет неба, повышение температуры воздуха, таяние снега, сосульки, капель, проталины, конец спячки у зверей, появление насекомых и т.д.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 развивать умение сравнивать различные периоды весны;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 воспитывать радостное, заботливое отношение детей к пробуждающейся природе.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Конспект взаимодействия с детьми «Путешествие в весенний лес» (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Воронкевич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, с 116)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285728"/>
          <a:ext cx="8429684" cy="6357396"/>
        </p:xfrm>
        <a:graphic>
          <a:graphicData uri="http://schemas.openxmlformats.org/drawingml/2006/table">
            <a:tbl>
              <a:tblPr/>
              <a:tblGrid>
                <a:gridCol w="1172911"/>
                <a:gridCol w="1910812"/>
                <a:gridCol w="3414477"/>
                <a:gridCol w="1931484"/>
              </a:tblGrid>
              <a:tr h="18859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 неделя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«Весенняя баня»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- учить детей эмоционально воспринимать образную основу поэтического произведения;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- развивать творческое воображение;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Чтение художественного произведения Н. Сладкова «Весенняя баня»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5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 неделя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«Не рвите цветы»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- организовать с детьми пропаганду в защиту весенних цветов;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- познакомить детей с исчезающими видами растений;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- проявлять заботу и бережное отношение к ним.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Оформление стендов и статей для родителей с информацией  «Не рвите цветы». Выставка совместных поделок детей и родителей «Украсим планету цветами» 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19" y="357166"/>
          <a:ext cx="8358247" cy="6177427"/>
        </p:xfrm>
        <a:graphic>
          <a:graphicData uri="http://schemas.openxmlformats.org/drawingml/2006/table">
            <a:tbl>
              <a:tblPr/>
              <a:tblGrid>
                <a:gridCol w="1162971"/>
                <a:gridCol w="1894620"/>
                <a:gridCol w="3385540"/>
                <a:gridCol w="1915116"/>
              </a:tblGrid>
              <a:tr h="2948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Апрель/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 неделя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36" marR="488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«Верни Природе чистоту»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36" marR="488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познакомить детей и родителей с проблемой твердых бытовых отходов (ТБО);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дать понятия: откуда появляется мусор, куда девается и какое влияние оказывает на окружающую среду;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36" marR="488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Конспект взаимодействия с детьми  по теме «Верни Природе чистоту».  (Приложение 5). Консультация для родителей «Вторая жизнь вещей».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36" marR="488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47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 2 – 3 неделя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36" marR="488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Экологическая акция  «Ничего не исчезает бесследно»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36" marR="488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объяснить детям то, что мусор и другие загрязнения в действительности никуда не исчезают;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закрепить знания детей, что мусор может превратиться во что-нибудь другое или изменяется, но он никуда не исчезнет.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36" marR="488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Опыт: в группе детского сада разделить мусор по нескольким категориям: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пластик и макулатура и понаблюдать как много наберется мусора за 2 недели.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36" marR="488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357167"/>
          <a:ext cx="7929617" cy="6000792"/>
        </p:xfrm>
        <a:graphic>
          <a:graphicData uri="http://schemas.openxmlformats.org/drawingml/2006/table">
            <a:tbl>
              <a:tblPr/>
              <a:tblGrid>
                <a:gridCol w="1103333"/>
                <a:gridCol w="1797459"/>
                <a:gridCol w="3211921"/>
                <a:gridCol w="1816904"/>
              </a:tblGrid>
              <a:tr h="26253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 неделя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Акция «Очистим планету от мусора», приуроченная к всемирному дню Земли.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- предложить детям поучаствовать в сборе мусора с природных территорий и внести свой вклад в очищении планеты от мусора.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Проводится на территории детского сада.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54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 неделя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Выставка произведений мусорного искусства.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 - показать детям яркий пример вторичного использования вещей;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- побуждать детей к проявлению творчества и фантазии.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Организовать выставку совместных поделок детей и родителей  «Чудеса для людей из ненужных вещей».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387519"/>
            <a:ext cx="91440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Паспорт проекта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 проекта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познавательно-исследовательский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Продолжительность проекта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сентябрь 2015 г. - май 2016г.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Участники проекта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дети средней группы, воспитатель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Олейникова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В. С. , родители воспитанников.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Образовательная область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познавательное развитие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Актуальность темы: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Эколого-социальная ситуация сегодняшнего дня выдвигает перед воспитателями детских садов задачу поиска универсальных средств экологического воспитания в современных условиях, одним из таких средств может быть реализация проекта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Хранители природы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Дошкольный возраст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самоценный этап в развитии экологической культуры личности.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Экологической воспитание в дошкольном возрасте есть активное приобретение детьми навыков экологической культуры и повышение экологической грамотности всех субъектов эколого-образовательного пространства.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511771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этап заключительный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подразумевает под собой завершающий этап проекта, где подводится итог полученных знаний и навыков детьми по экологическому воспитанию в рамках проекта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Хранители природы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этого проводится с детьми экологическая викторина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Знатоки природы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закрепление знаний  об усвоенном материале в рамках проекта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Хранители природы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вызывать интерес и положительные эмоции;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познакомить детей с правилами соревнований командами.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(Конспект викторины приложение 6)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00034" y="290575"/>
            <a:ext cx="785818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Предполагаемый результат: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должны получить первичные экологические знания, представления, навыки, неразрушимого отношения к себе и к природе;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приобрести навыки экологической культуры и повысить общую экологическую грамотность всех субъектов эколого-образовательного пространства ДОУ;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иметь простейшие представления о мероприятиях, направленных на сохранение своего здоровья 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эко-здоровья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природного окружения.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Проблема: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сумеем ли мы защитить себя и окружающую нас природу?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 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у детей среднего дошкольного возраста первичных экологических знаний, представлений, навыков бережного, неразрушимого отношения к себе и к окружающей природе;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214290"/>
            <a:ext cx="82153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14348" y="606987"/>
            <a:ext cx="778671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внедрить и закрепить навыки экологической культуры у воспитанников;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повысить общую экологическую грамотность у всех субъектов эколого-образовательного пространства ДОУ;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предоставить детям возможность получать простейшие представления о мероприятиях, направленных на сохранение здоровья каждого человека и его природного окружения.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85720" y="-101669"/>
            <a:ext cx="8358246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Роль родителей в реализации проекта: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1.участие в подготовки и проведении экологических выставок: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Осенний вернисаж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Новогодний каламбур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Украсим планету цветами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Чудеса для людей из не нужных вещей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2.участие в консультациях на экологические темы: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Экологическое воспитание дошкольника.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Наблюдение осенью.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Наблюдение и игры зимой.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елку не срубить.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Покормим пернатых гостей.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Какие бывают кормушки.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рвите цветы.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Вторая жизнь вещей.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3.Участие в сборе природного материала: семян, листьев, корма для птиц.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641789"/>
            <a:ext cx="842968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этап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подготовительный.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Сентябрь месяц: подготовительный этап подразумевает под собой подбор: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-методической литературы ( приложение 1) 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художественной литературы (приложение 2) 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демонстрационного материала (приложение 3);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дидактических игр (приложение 4);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составление конспектов взаимодействия с детьми (приложение 5);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компьютерные презентации на тему: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Животные наших лесов - загадки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животные готовятся к зиме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ресурсы из сети интернет.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397000"/>
          <a:ext cx="8358247" cy="5161692"/>
        </p:xfrm>
        <a:graphic>
          <a:graphicData uri="http://schemas.openxmlformats.org/drawingml/2006/table">
            <a:tbl>
              <a:tblPr/>
              <a:tblGrid>
                <a:gridCol w="1136793"/>
                <a:gridCol w="1901512"/>
                <a:gridCol w="3397858"/>
                <a:gridCol w="1922084"/>
              </a:tblGrid>
              <a:tr h="4639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Месяц/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неделя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95" marR="55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Название мероприятия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95" marR="55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Задачи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95" marR="55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Форма проведения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95" marR="55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Октябрь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 неделя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95" marR="55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«Осень как рыжая кошка»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95" marR="55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-Закрепить знания детей о признаках осени (перелет птиц, опавшая и сменившая цвет листва, день короче-ночь длиннее и т. д.;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-продемонстрировать способы засушки листьев;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  формировать представление детей о взаимосвязи животных и растений (в процессе распространения семян,  осенью созревают семена растений, чтобы дать им новую жизнь, осенью животные делают запасы на зиму);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 закреплять знания детей о том, что осень пора заготовок и запасов.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95" marR="55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Наблюдения на прогулке. Беседа, показ демонстрационного материала: «Времена года - осень», «Овощи», «Фрукты» (приложение 5)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Компьютерная презентация «Как животные готовятся к зиме», «Животные наших лесов - загадки».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95" marR="55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63661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этап - информационный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Октябрь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апрель месяц.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Перспективный план работы над проектом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Хранители природы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7" y="500042"/>
          <a:ext cx="8429685" cy="6163437"/>
        </p:xfrm>
        <a:graphic>
          <a:graphicData uri="http://schemas.openxmlformats.org/drawingml/2006/table">
            <a:tbl>
              <a:tblPr/>
              <a:tblGrid>
                <a:gridCol w="1172912"/>
                <a:gridCol w="1910813"/>
                <a:gridCol w="3414475"/>
                <a:gridCol w="1931485"/>
              </a:tblGrid>
              <a:tr h="6000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 неделя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«Позаботимся о зимней подкормке птиц»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формировать представление детей о том, какой нужен корм зимующим птицам, как правильно его подготовить, как хранить.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 донести до детей информацию о том, что когда наступают холода и выпадает снег, корма птицам будет не доступен и они будут искать помощи у человека.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Взаимодействие с родителями, предложить принять участие, совместно с детьми, в сборе семян и плодов различных растений, которые можно использовать в зимней подкормке птиц.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Беседа с детьми по теме. Наглядный материал «Птицы». Чтение рассказа В. Бианки «Подкидыш»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082" marR="53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1" y="428604"/>
          <a:ext cx="8643998" cy="5929354"/>
        </p:xfrm>
        <a:graphic>
          <a:graphicData uri="http://schemas.openxmlformats.org/drawingml/2006/table">
            <a:tbl>
              <a:tblPr/>
              <a:tblGrid>
                <a:gridCol w="1202732"/>
                <a:gridCol w="1959391"/>
                <a:gridCol w="3501284"/>
                <a:gridCol w="1980591"/>
              </a:tblGrid>
              <a:tr h="3705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 неделя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«Наблюдение за птицами»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 познакомить детей с тем, как надо правильно нужно наблюдать за птицами, как вести себя;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 учить определять названия птиц и различать их друг от друга;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 закрепить знания детей о перелетных птицах.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Наблюдение и беседы на улице во время прогулок.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После наблюдений в группе выполнить задание «Раскрась птицу» и провести викторину «Птичий знаток».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5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 неделя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«Домик для птиц»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 продолжать учить детей вырезать и располагать детали аппликации с опорой на образец;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 упражнять в различении и назывании знакомых геометрических форм;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 воспитывать заботливое отношение к птицам.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Конспект взаимодействия с детьми по аппликации «Домик для птиц». (Малышева с. 35).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</TotalTime>
  <Words>2127</Words>
  <PresentationFormat>Экран (4:3)</PresentationFormat>
  <Paragraphs>235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DELL</dc:creator>
  <cp:lastModifiedBy>DELL</cp:lastModifiedBy>
  <cp:revision>7</cp:revision>
  <dcterms:created xsi:type="dcterms:W3CDTF">2015-11-04T14:29:21Z</dcterms:created>
  <dcterms:modified xsi:type="dcterms:W3CDTF">2015-12-06T13:10:37Z</dcterms:modified>
</cp:coreProperties>
</file>