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5644DA-41E9-4E58-BB83-78C3F9E34837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146130-66F0-46C5-AD65-50E16ECFF4B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9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052736"/>
            <a:ext cx="6840760" cy="106754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  <a:effectLst/>
                <a:latin typeface="Comic Sans MS" pitchFamily="66" charset="0"/>
                <a:cs typeface="Arabic Typesetting" pitchFamily="66" charset="-78"/>
              </a:rPr>
              <a:t>Виды спорта</a:t>
            </a:r>
            <a:endParaRPr lang="ru-RU" sz="7200" dirty="0">
              <a:solidFill>
                <a:schemeClr val="accent1">
                  <a:lumMod val="75000"/>
                </a:schemeClr>
              </a:solidFill>
              <a:effectLst/>
              <a:latin typeface="Comic Sans MS" pitchFamily="66" charset="0"/>
              <a:cs typeface="Arabic Typesetting" pitchFamily="66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5085184"/>
            <a:ext cx="6198512" cy="1440160"/>
          </a:xfrm>
        </p:spPr>
        <p:txBody>
          <a:bodyPr>
            <a:normAutofit/>
          </a:bodyPr>
          <a:lstStyle/>
          <a:p>
            <a:endParaRPr lang="ru-RU" sz="36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" name="Рисунок 3" descr="sportivnaya_disciplina_sochi2014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2492896"/>
            <a:ext cx="9144000" cy="2172614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4834880" cy="938368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err="1" smtClean="0">
                <a:latin typeface="Comic Sans MS" pitchFamily="66" charset="0"/>
              </a:rPr>
              <a:t>Бодисёрфинг</a:t>
            </a:r>
            <a:endParaRPr lang="ru-RU" sz="4800" b="1" dirty="0">
              <a:latin typeface="Comic Sans MS" pitchFamily="66" charset="0"/>
            </a:endParaRPr>
          </a:p>
        </p:txBody>
      </p:sp>
      <p:pic>
        <p:nvPicPr>
          <p:cNvPr id="4" name="Содержимое 3" descr="ELRGZok3QfyAjufDFHebfH6c.jpe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115616" y="1772816"/>
            <a:ext cx="6840760" cy="45700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7272808" cy="65033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Comic Sans MS" pitchFamily="66" charset="0"/>
              </a:rPr>
              <a:t>Когда рядом нет океана…</a:t>
            </a:r>
            <a:endParaRPr lang="ru-RU" sz="4000" b="1" dirty="0">
              <a:latin typeface="Comic Sans MS" pitchFamily="66" charset="0"/>
            </a:endParaRPr>
          </a:p>
        </p:txBody>
      </p:sp>
      <p:pic>
        <p:nvPicPr>
          <p:cNvPr id="4" name="Содержимое 3" descr="bigstock-Summer-Fun-2536203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827584" y="1556792"/>
            <a:ext cx="7477962" cy="45200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347864" y="6093296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 pitchFamily="66" charset="0"/>
              </a:rPr>
              <a:t>Вейксёрф</a:t>
            </a:r>
            <a:endParaRPr lang="ru-RU" sz="2800" b="1" dirty="0">
              <a:solidFill>
                <a:schemeClr val="tx1">
                  <a:lumMod val="65000"/>
                  <a:lumOff val="3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931224" cy="72234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Comic Sans MS" pitchFamily="66" charset="0"/>
              </a:rPr>
              <a:t>Когда вообще ничего нет…</a:t>
            </a:r>
            <a:endParaRPr lang="ru-RU" sz="4000" b="1" dirty="0">
              <a:latin typeface="Comic Sans MS" pitchFamily="66" charset="0"/>
            </a:endParaRPr>
          </a:p>
        </p:txBody>
      </p:sp>
      <p:pic>
        <p:nvPicPr>
          <p:cNvPr id="4" name="Содержимое 3" descr="IMG_0020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187624" y="1628800"/>
            <a:ext cx="6840760" cy="45605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72819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Comic Sans MS" pitchFamily="66" charset="0"/>
              </a:rPr>
              <a:t>Соревнования по сёрфингу в России проводятся во Владивостоке или на Кубках России на </a:t>
            </a:r>
            <a:r>
              <a:rPr lang="ru-RU" sz="3200" b="1" dirty="0" err="1" smtClean="0">
                <a:latin typeface="Comic Sans MS" pitchFamily="66" charset="0"/>
              </a:rPr>
              <a:t>Бали</a:t>
            </a:r>
            <a:r>
              <a:rPr lang="ru-RU" sz="3200" b="1" dirty="0" smtClean="0">
                <a:latin typeface="Comic Sans MS" pitchFamily="66" charset="0"/>
              </a:rPr>
              <a:t>.</a:t>
            </a:r>
            <a:endParaRPr lang="ru-RU" sz="3200" b="1" dirty="0">
              <a:latin typeface="Comic Sans MS" pitchFamily="66" charset="0"/>
            </a:endParaRPr>
          </a:p>
        </p:txBody>
      </p:sp>
      <p:pic>
        <p:nvPicPr>
          <p:cNvPr id="4" name="Содержимое 3" descr="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67544" y="2420888"/>
            <a:ext cx="8229600" cy="4114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926976"/>
          </a:xfrm>
        </p:spPr>
        <p:txBody>
          <a:bodyPr>
            <a:normAutofit/>
          </a:bodyPr>
          <a:lstStyle/>
          <a:p>
            <a:pPr algn="ctr"/>
            <a:r>
              <a:rPr lang="ru-RU" sz="4600" b="1" dirty="0" smtClean="0">
                <a:latin typeface="Comic Sans MS" pitchFamily="66" charset="0"/>
              </a:rPr>
              <a:t>Спасибо за внимание =)</a:t>
            </a:r>
            <a:endParaRPr lang="ru-RU" sz="4600" b="1" dirty="0">
              <a:latin typeface="Comic Sans MS" pitchFamily="66" charset="0"/>
            </a:endParaRPr>
          </a:p>
        </p:txBody>
      </p:sp>
      <p:pic>
        <p:nvPicPr>
          <p:cNvPr id="6" name="Содержимое 5" descr="as_zoom_kellyslater_pipeline_1440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0" y="1628800"/>
            <a:ext cx="9144000" cy="5037509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988840"/>
            <a:ext cx="2428872" cy="698769"/>
          </a:xfrm>
        </p:spPr>
        <p:txBody>
          <a:bodyPr>
            <a:normAutofit/>
          </a:bodyPr>
          <a:lstStyle/>
          <a:p>
            <a:pPr algn="ctr"/>
            <a:r>
              <a:rPr lang="ru-RU" sz="3800" dirty="0" smtClean="0">
                <a:latin typeface="Comic Sans MS" pitchFamily="66" charset="0"/>
              </a:rPr>
              <a:t>Сёрфинг</a:t>
            </a:r>
            <a:endParaRPr lang="ru-RU" sz="3800" dirty="0">
              <a:latin typeface="Comic Sans MS" pitchFamily="66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23528" y="2852936"/>
            <a:ext cx="2520280" cy="237626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Comic Sans MS" pitchFamily="66" charset="0"/>
              </a:rPr>
              <a:t>Катание на волне на специальных лёгких досках.</a:t>
            </a:r>
            <a:endParaRPr lang="ru-RU" sz="2800" dirty="0">
              <a:latin typeface="Comic Sans MS" pitchFamily="66" charset="0"/>
            </a:endParaRPr>
          </a:p>
        </p:txBody>
      </p:sp>
      <p:pic>
        <p:nvPicPr>
          <p:cNvPr id="9" name="Рисунок 8" descr="серфинг-на-бали-кузя.jpg"/>
          <p:cNvPicPr>
            <a:picLocks noGrp="1" noChangeAspect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87624" y="692696"/>
            <a:ext cx="3672408" cy="7943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latin typeface="Comic Sans MS" pitchFamily="66" charset="0"/>
              </a:rPr>
              <a:t>История</a:t>
            </a:r>
            <a:endParaRPr lang="ru-RU" sz="6000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556792"/>
            <a:ext cx="80648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/>
              <a:t>Сёрфинг возник в незапамятные времена в </a:t>
            </a:r>
            <a:r>
              <a:rPr lang="ru-RU" sz="2500" dirty="0" smtClean="0"/>
              <a:t>Полинезии. </a:t>
            </a:r>
            <a:r>
              <a:rPr lang="ru-RU" sz="2500" dirty="0"/>
              <a:t>Впервые сёрфинг </a:t>
            </a:r>
            <a:r>
              <a:rPr lang="ru-RU" sz="2500" dirty="0" smtClean="0"/>
              <a:t>начали </a:t>
            </a:r>
            <a:r>
              <a:rPr lang="ru-RU" sz="2500" dirty="0"/>
              <a:t>практиковать </a:t>
            </a:r>
            <a:r>
              <a:rPr lang="ru-RU" sz="2500" dirty="0" smtClean="0"/>
              <a:t>гавайцы. </a:t>
            </a:r>
            <a:r>
              <a:rPr lang="ru-RU" sz="2500" dirty="0"/>
              <a:t>Для них это было и остается частью ритуалов. Они по сей день делают доски своими руками. Первые доски для сёрфинга были очень массивными и весили около 70 кг</a:t>
            </a:r>
            <a:r>
              <a:rPr lang="ru-RU" sz="2500" dirty="0" smtClean="0"/>
              <a:t>.</a:t>
            </a:r>
          </a:p>
          <a:p>
            <a:endParaRPr lang="ru-RU" sz="2500" dirty="0"/>
          </a:p>
          <a:p>
            <a:r>
              <a:rPr lang="ru-RU" sz="2500" dirty="0"/>
              <a:t>Европейцы впервые увидели его в 1767 году на </a:t>
            </a:r>
            <a:r>
              <a:rPr lang="ru-RU" sz="2500" dirty="0" err="1" smtClean="0"/>
              <a:t>Таити</a:t>
            </a:r>
            <a:r>
              <a:rPr lang="ru-RU" sz="2500" dirty="0" smtClean="0"/>
              <a:t>. </a:t>
            </a:r>
            <a:r>
              <a:rPr lang="ru-RU" sz="2500" dirty="0"/>
              <a:t>Это произошло во время </a:t>
            </a:r>
            <a:r>
              <a:rPr lang="ru-RU" sz="2500" dirty="0" smtClean="0"/>
              <a:t>кругосветного плаванья фрегата «Дельфин»</a:t>
            </a:r>
            <a:r>
              <a:rPr lang="ru-RU" sz="2500" dirty="0"/>
              <a:t> под командованием </a:t>
            </a:r>
            <a:r>
              <a:rPr lang="ru-RU" sz="2500" dirty="0" err="1" smtClean="0"/>
              <a:t>Сэмуэля</a:t>
            </a:r>
            <a:r>
              <a:rPr lang="ru-RU" sz="2500" dirty="0" smtClean="0"/>
              <a:t> </a:t>
            </a:r>
            <a:r>
              <a:rPr lang="ru-RU" sz="2500" dirty="0" err="1" smtClean="0"/>
              <a:t>Уоллиса</a:t>
            </a:r>
            <a:r>
              <a:rPr lang="ru-RU" sz="2500" dirty="0" smtClean="0"/>
              <a:t>. </a:t>
            </a:r>
            <a:r>
              <a:rPr lang="ru-RU" sz="2500" dirty="0"/>
              <a:t>По другой версии, первым был </a:t>
            </a:r>
            <a:r>
              <a:rPr lang="ru-RU" sz="2500" dirty="0" smtClean="0"/>
              <a:t>ботаник Джозеф </a:t>
            </a:r>
            <a:r>
              <a:rPr lang="ru-RU" sz="2500" dirty="0" err="1" smtClean="0"/>
              <a:t>Бэнкс</a:t>
            </a:r>
            <a:r>
              <a:rPr lang="ru-RU" sz="2500" dirty="0"/>
              <a:t> 10 апреля 1796 года (также на </a:t>
            </a:r>
            <a:r>
              <a:rPr lang="ru-RU" sz="2500" dirty="0" err="1"/>
              <a:t>Таити</a:t>
            </a:r>
            <a:r>
              <a:rPr lang="ru-RU" sz="2500" dirty="0"/>
              <a:t>).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awaiin_postcard_00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67544" y="332656"/>
            <a:ext cx="8161857" cy="515217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827584" y="5733256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Сёрфингисты</a:t>
            </a: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на фоне Гавайских островов</a:t>
            </a: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938368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Comic Sans MS" pitchFamily="66" charset="0"/>
              </a:rPr>
              <a:t>Разновидности сёрфинга</a:t>
            </a:r>
            <a:endParaRPr lang="ru-RU" sz="4800" b="1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229824"/>
          </a:xfrm>
        </p:spPr>
        <p:txBody>
          <a:bodyPr/>
          <a:lstStyle/>
          <a:p>
            <a:r>
              <a:rPr lang="ru-RU" sz="4400" i="1" dirty="0" smtClean="0"/>
              <a:t>длинных</a:t>
            </a:r>
            <a:r>
              <a:rPr lang="ru-RU" sz="4400" dirty="0" smtClean="0"/>
              <a:t> досках</a:t>
            </a:r>
          </a:p>
          <a:p>
            <a:r>
              <a:rPr lang="ru-RU" sz="4400" i="1" dirty="0" smtClean="0"/>
              <a:t>коротких</a:t>
            </a:r>
            <a:r>
              <a:rPr lang="ru-RU" sz="4400" dirty="0" smtClean="0"/>
              <a:t> досках</a:t>
            </a:r>
          </a:p>
          <a:p>
            <a:r>
              <a:rPr lang="ru-RU" sz="4400" i="1" dirty="0" smtClean="0"/>
              <a:t>tow-in</a:t>
            </a:r>
            <a:r>
              <a:rPr lang="ru-RU" sz="4400" dirty="0" smtClean="0"/>
              <a:t>-сёрфинг </a:t>
            </a:r>
          </a:p>
          <a:p>
            <a:r>
              <a:rPr lang="ru-RU" sz="4400" i="1" dirty="0" err="1" smtClean="0"/>
              <a:t>бодибординг</a:t>
            </a:r>
            <a:r>
              <a:rPr lang="ru-RU" sz="4400" dirty="0" smtClean="0"/>
              <a:t> </a:t>
            </a:r>
          </a:p>
          <a:p>
            <a:r>
              <a:rPr lang="ru-RU" sz="4400" i="1" dirty="0" err="1" smtClean="0"/>
              <a:t>бодисёрфинг</a:t>
            </a:r>
            <a:endParaRPr lang="ru-RU" sz="4400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08912" cy="794352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latin typeface="Comic Sans MS" pitchFamily="66" charset="0"/>
              </a:rPr>
              <a:t>Сёрфинг на длинных досках</a:t>
            </a:r>
            <a:endParaRPr lang="ru-RU" sz="4400" b="1" dirty="0">
              <a:latin typeface="Comic Sans MS" pitchFamily="66" charset="0"/>
            </a:endParaRPr>
          </a:p>
        </p:txBody>
      </p:sp>
      <p:pic>
        <p:nvPicPr>
          <p:cNvPr id="4" name="Содержимое 3" descr="серфинг-на-бали-кузя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 rot="226759">
            <a:off x="1067460" y="2060848"/>
            <a:ext cx="6808386" cy="42637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794352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Comic Sans MS" pitchFamily="66" charset="0"/>
              </a:rPr>
              <a:t>Сёрфинг на коротких досках</a:t>
            </a:r>
            <a:endParaRPr lang="ru-RU" sz="4400" b="1" dirty="0">
              <a:latin typeface="Comic Sans MS" pitchFamily="66" charset="0"/>
            </a:endParaRPr>
          </a:p>
        </p:txBody>
      </p:sp>
      <p:pic>
        <p:nvPicPr>
          <p:cNvPr id="4" name="Содержимое 3" descr="serfing-rebyata-krasivye-fotografii-neobychnye-fotografii_229413773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259632" y="1844824"/>
            <a:ext cx="6804092" cy="455874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499176" cy="794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smtClean="0">
                <a:latin typeface="Comic Sans MS" pitchFamily="66" charset="0"/>
              </a:rPr>
              <a:t>Tow-in</a:t>
            </a:r>
            <a:r>
              <a:rPr lang="en-US" b="1" dirty="0" smtClean="0">
                <a:latin typeface="Comic Sans MS" pitchFamily="66" charset="0"/>
              </a:rPr>
              <a:t>-</a:t>
            </a:r>
            <a:r>
              <a:rPr lang="ru-RU" b="1" dirty="0" smtClean="0">
                <a:latin typeface="Comic Sans MS" pitchFamily="66" charset="0"/>
              </a:rPr>
              <a:t>сёрфинг</a:t>
            </a:r>
            <a:endParaRPr lang="ru-RU" b="1" dirty="0">
              <a:latin typeface="Comic Sans MS" pitchFamily="66" charset="0"/>
            </a:endParaRPr>
          </a:p>
        </p:txBody>
      </p:sp>
      <p:pic>
        <p:nvPicPr>
          <p:cNvPr id="4" name="Содержимое 3" descr="_ajk4148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971600" y="1772816"/>
            <a:ext cx="7200800" cy="453345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4258816" cy="794352"/>
          </a:xfrm>
        </p:spPr>
        <p:txBody>
          <a:bodyPr>
            <a:normAutofit/>
          </a:bodyPr>
          <a:lstStyle/>
          <a:p>
            <a:pPr algn="ctr"/>
            <a:r>
              <a:rPr lang="ru-RU" sz="4600" b="1" dirty="0" err="1" smtClean="0">
                <a:latin typeface="Comic Sans MS" pitchFamily="66" charset="0"/>
              </a:rPr>
              <a:t>Бодибординг</a:t>
            </a:r>
            <a:endParaRPr lang="ru-RU" sz="4600" b="1" dirty="0">
              <a:latin typeface="Comic Sans MS" pitchFamily="66" charset="0"/>
            </a:endParaRPr>
          </a:p>
        </p:txBody>
      </p:sp>
      <p:pic>
        <p:nvPicPr>
          <p:cNvPr id="4" name="Содержимое 3" descr="bali-body-boarding_explow-copy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475656" y="1628800"/>
            <a:ext cx="6624736" cy="4788532"/>
          </a:xfrm>
          <a:prstGeom prst="snip2DiagRect">
            <a:avLst>
              <a:gd name="adj1" fmla="val 0"/>
              <a:gd name="adj2" fmla="val 18790"/>
            </a:avLst>
          </a:prstGeom>
          <a:solidFill>
            <a:srgbClr val="FFFFFF">
              <a:shade val="85000"/>
            </a:srgbClr>
          </a:solidFill>
          <a:ln w="88900" cap="sq">
            <a:solidFill>
              <a:schemeClr val="tx2">
                <a:lumMod val="75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4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59A9F2"/>
      </a:accent1>
      <a:accent2>
        <a:srgbClr val="89DEFF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68</Words>
  <Application>Microsoft Office PowerPoint</Application>
  <PresentationFormat>Экран (4:3)</PresentationFormat>
  <Paragraphs>24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Виды спорта</vt:lpstr>
      <vt:lpstr>Сёрфинг</vt:lpstr>
      <vt:lpstr>История</vt:lpstr>
      <vt:lpstr>Слайд 4</vt:lpstr>
      <vt:lpstr>Разновидности сёрфинга</vt:lpstr>
      <vt:lpstr>Сёрфинг на длинных досках</vt:lpstr>
      <vt:lpstr>Сёрфинг на коротких досках</vt:lpstr>
      <vt:lpstr>Tow-in-сёрфинг</vt:lpstr>
      <vt:lpstr>Бодибординг</vt:lpstr>
      <vt:lpstr>Бодисёрфинг</vt:lpstr>
      <vt:lpstr>Когда рядом нет океана…</vt:lpstr>
      <vt:lpstr>Когда вообще ничего нет…</vt:lpstr>
      <vt:lpstr>Соревнования по сёрфингу в России проводятся во Владивостоке или на Кубках России на Бали.</vt:lpstr>
      <vt:lpstr>Спасибо за внимание =)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спорта</dc:title>
  <dc:creator>olga</dc:creator>
  <cp:lastModifiedBy>User</cp:lastModifiedBy>
  <cp:revision>11</cp:revision>
  <dcterms:created xsi:type="dcterms:W3CDTF">2015-12-22T18:54:22Z</dcterms:created>
  <dcterms:modified xsi:type="dcterms:W3CDTF">2016-01-12T19:10:16Z</dcterms:modified>
</cp:coreProperties>
</file>