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Нормы </a:t>
            </a:r>
            <a:r>
              <a:rPr lang="ru-RU" sz="7200" dirty="0" err="1" smtClean="0">
                <a:solidFill>
                  <a:srgbClr val="FF0000"/>
                </a:solidFill>
              </a:rPr>
              <a:t>гто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3357586" cy="6357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известно за последние годы здоровье молодого </a:t>
            </a:r>
            <a:r>
              <a:rPr lang="ru-RU" dirty="0" err="1" smtClean="0">
                <a:solidFill>
                  <a:srgbClr val="FF0000"/>
                </a:solidFill>
              </a:rPr>
              <a:t>покаления</a:t>
            </a:r>
            <a:r>
              <a:rPr lang="ru-RU" dirty="0" smtClean="0">
                <a:solidFill>
                  <a:srgbClr val="FF0000"/>
                </a:solidFill>
              </a:rPr>
              <a:t> значительно ухудшилось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В школы хотят вернуть нормативы ГТО - дискуссия на портале &quot;Здравк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857500" cy="2038350"/>
          </a:xfrm>
          <a:prstGeom prst="rect">
            <a:avLst/>
          </a:prstGeom>
          <a:noFill/>
        </p:spPr>
      </p:pic>
      <p:pic>
        <p:nvPicPr>
          <p:cNvPr id="1028" name="Picture 4" descr="По замыслу властей, комплекс ГТО будет укреплять здоровье школьников - &quot;Здравко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643314"/>
            <a:ext cx="2143125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этому поводу сейчас разработан комплекс упражнений </a:t>
            </a:r>
            <a:r>
              <a:rPr lang="ru-RU" b="0" dirty="0" smtClean="0">
                <a:solidFill>
                  <a:srgbClr val="FF0000"/>
                </a:solidFill>
              </a:rPr>
              <a:t>«Готов к труду и защите Отечества»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uo-tashtagol.3dn.ru/Images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153150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3.livemaster.ru/zhurnalfoto/7/3/5/1411201027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615475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Существует 11 различных ступеней, для каждой возрастной группы.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Дети в возрасте 16-17 лет – это 5 ступень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ic.pics.livejournal.com/dobroslov21/69357998/54635/54635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www.molmuseum.ru/images/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50" y="1714488"/>
            <a:ext cx="2976550" cy="2976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2971792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3 значка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nibler.ru/uploads/users/9456/2014-03-14/bylo-kompleks-eto-interesno-poznavatelno-kartinki_1094293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19750" cy="2105026"/>
          </a:xfrm>
          <a:prstGeom prst="rect">
            <a:avLst/>
          </a:prstGeom>
          <a:noFill/>
        </p:spPr>
      </p:pic>
      <p:pic>
        <p:nvPicPr>
          <p:cNvPr id="31750" name="Picture 6" descr="http://zwiahel.ucoz.ru/_fr/0/34033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6696075" cy="4029075"/>
          </a:xfrm>
          <a:prstGeom prst="rect">
            <a:avLst/>
          </a:prstGeom>
          <a:noFill/>
        </p:spPr>
      </p:pic>
      <p:pic>
        <p:nvPicPr>
          <p:cNvPr id="31748" name="Picture 4" descr="http://www.znachkov.net/spaw2/uploads/images/znachki_GTO_7_7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0" y="4600574"/>
            <a:ext cx="6667500" cy="2257426"/>
          </a:xfrm>
          <a:prstGeom prst="rect">
            <a:avLst/>
          </a:prstGeom>
          <a:noFill/>
        </p:spPr>
      </p:pic>
      <p:pic>
        <p:nvPicPr>
          <p:cNvPr id="31754" name="Picture 10" descr="http://img.aucland.ru/market-photos/189/882da2abcaaL7p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643578"/>
            <a:ext cx="928694" cy="1034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to-normativy.ru/wp-content/uploads/2014/07/5-gto-dlya-shkol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786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48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Нормы гто</vt:lpstr>
      <vt:lpstr>Как известно за последние годы здоровье молодого покаления значительно ухудшилось</vt:lpstr>
      <vt:lpstr>По этому поводу сейчас разработан комплекс упражнений «Готов к труду и защите Отечества» </vt:lpstr>
      <vt:lpstr>Существует 11 различных ступеней, для каждой возрастной группы.</vt:lpstr>
      <vt:lpstr>Дети в возрасте 16-17 лет – это 5 ступень</vt:lpstr>
      <vt:lpstr>3 значка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Нормы гто</dc:title>
  <dc:creator>Пользователь</dc:creator>
  <cp:lastModifiedBy>school 73</cp:lastModifiedBy>
  <cp:revision>3</cp:revision>
  <dcterms:created xsi:type="dcterms:W3CDTF">2015-12-22T18:11:26Z</dcterms:created>
  <dcterms:modified xsi:type="dcterms:W3CDTF">2015-12-23T07:46:33Z</dcterms:modified>
</cp:coreProperties>
</file>