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78" r:id="rId11"/>
    <p:sldId id="274" r:id="rId12"/>
    <p:sldId id="266" r:id="rId13"/>
    <p:sldId id="267" r:id="rId14"/>
    <p:sldId id="268" r:id="rId15"/>
    <p:sldId id="275" r:id="rId16"/>
    <p:sldId id="276" r:id="rId17"/>
    <p:sldId id="269" r:id="rId18"/>
    <p:sldId id="270" r:id="rId19"/>
    <p:sldId id="271" r:id="rId20"/>
    <p:sldId id="277" r:id="rId21"/>
    <p:sldId id="272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CEC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80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E22FA-CD6A-4F87-9A81-2DEFAFE11B48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00B06F-85CE-4BAC-8C05-948E9F52219F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  <a:hlinkClick xmlns:r="http://schemas.openxmlformats.org/officeDocument/2006/relationships" r:id="rId1" action="ppaction://hlinksldjump"/>
            </a:rPr>
            <a:t>Соответствие  современным требованиям ФГОС 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338F5F97-B761-4308-AF58-C344276AAE2F}" type="parTrans" cxnId="{988A0CE6-0B8D-463C-95E1-3888AD644B35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735F1C1-C9C5-44D0-9D24-A10E80B2EABF}" type="sibTrans" cxnId="{988A0CE6-0B8D-463C-95E1-3888AD644B35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0BF33DC-561B-4F49-A9DF-9B90A25B0D20}">
      <dgm:prSet phldrT="[Текст]" custT="1"/>
      <dgm:spPr/>
      <dgm:t>
        <a:bodyPr/>
        <a:lstStyle/>
        <a:p>
          <a:r>
            <a:rPr lang="ru-RU" sz="1800" b="1" dirty="0" err="1" smtClean="0">
              <a:latin typeface="+mn-lt"/>
              <a:cs typeface="Times New Roman" pitchFamily="18" charset="0"/>
              <a:hlinkClick xmlns:r="http://schemas.openxmlformats.org/officeDocument/2006/relationships" r:id="rId2" action="ppaction://hlinksldjump"/>
            </a:rPr>
            <a:t>Метапредметные</a:t>
          </a:r>
          <a:r>
            <a:rPr lang="ru-RU" sz="1800" b="1" dirty="0" smtClean="0">
              <a:latin typeface="+mn-lt"/>
              <a:cs typeface="Times New Roman" pitchFamily="18" charset="0"/>
              <a:hlinkClick xmlns:r="http://schemas.openxmlformats.org/officeDocument/2006/relationships" r:id="rId2" action="ppaction://hlinksldjump"/>
            </a:rPr>
            <a:t> связи и исследования 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FCE772F0-2476-4805-89BE-CBE27BD9CEB8}" type="parTrans" cxnId="{7236A467-D009-4A2E-AA1C-E373B12A24EA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67F9230-7A45-45A3-98D0-55441E47D452}" type="sibTrans" cxnId="{7236A467-D009-4A2E-AA1C-E373B12A24EA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C61F68E-15D6-40FD-A4AA-30FC0DBFF16C}">
      <dgm:prSet phldrT="[Текст]" custT="1"/>
      <dgm:spPr/>
      <dgm:t>
        <a:bodyPr/>
        <a:lstStyle/>
        <a:p>
          <a:r>
            <a:rPr lang="ru-RU" sz="1800" b="1" dirty="0" err="1" smtClean="0">
              <a:latin typeface="+mn-lt"/>
              <a:cs typeface="Times New Roman" pitchFamily="18" charset="0"/>
            </a:rPr>
            <a:t>Деятельностное</a:t>
          </a:r>
          <a:r>
            <a:rPr lang="ru-RU" sz="1800" b="1" dirty="0" smtClean="0">
              <a:latin typeface="+mn-lt"/>
              <a:cs typeface="Times New Roman" pitchFamily="18" charset="0"/>
            </a:rPr>
            <a:t> освоение учащимися предмета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9C3880E8-AE13-4236-B51F-6B86DDAF20EA}" type="parTrans" cxnId="{122B63CB-B06B-4989-A0D7-6A44857B3B5B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DA8C97F-E9C4-4094-AA54-AFECD434EC80}" type="sibTrans" cxnId="{122B63CB-B06B-4989-A0D7-6A44857B3B5B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F9958DC-9451-4920-9978-470453E742DE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  <a:hlinkClick xmlns:r="http://schemas.openxmlformats.org/officeDocument/2006/relationships" r:id="rId3" action="ppaction://hlinksldjump"/>
            </a:rPr>
            <a:t>Проведение  индивидуальной и групповой  исследовательской работы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CEC8C65A-3C05-4DD9-8558-CC993989E8E5}" type="parTrans" cxnId="{07DF0D0D-71DD-495D-8353-8C4DB7D4D6C4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932708B-E1A7-438C-B925-2D0F1EEE7D62}" type="sibTrans" cxnId="{07DF0D0D-71DD-495D-8353-8C4DB7D4D6C4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446E29C-3426-4229-96E4-DE485FE2C91C}" type="pres">
      <dgm:prSet presAssocID="{47DE22FA-CD6A-4F87-9A81-2DEFAFE11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91ECF-0587-47A6-B277-178BC11470B9}" type="pres">
      <dgm:prSet presAssocID="{3700B06F-85CE-4BAC-8C05-948E9F5221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B7D96-CA9E-4327-A7C1-218005A36AD8}" type="pres">
      <dgm:prSet presAssocID="{7735F1C1-C9C5-44D0-9D24-A10E80B2EABF}" presName="sibTrans" presStyleCnt="0"/>
      <dgm:spPr/>
      <dgm:t>
        <a:bodyPr/>
        <a:lstStyle/>
        <a:p>
          <a:endParaRPr lang="ru-RU"/>
        </a:p>
      </dgm:t>
    </dgm:pt>
    <dgm:pt modelId="{283345EE-798E-4452-8F0E-C866B0A29D93}" type="pres">
      <dgm:prSet presAssocID="{60BF33DC-561B-4F49-A9DF-9B90A25B0D20}" presName="node" presStyleLbl="node1" presStyleIdx="1" presStyleCnt="4" custScaleX="109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64077-61CA-40B2-B0F6-0132561BC7D2}" type="pres">
      <dgm:prSet presAssocID="{B67F9230-7A45-45A3-98D0-55441E47D452}" presName="sibTrans" presStyleCnt="0"/>
      <dgm:spPr/>
      <dgm:t>
        <a:bodyPr/>
        <a:lstStyle/>
        <a:p>
          <a:endParaRPr lang="ru-RU"/>
        </a:p>
      </dgm:t>
    </dgm:pt>
    <dgm:pt modelId="{44B8DFC6-59A6-40CA-AE26-608861A85519}" type="pres">
      <dgm:prSet presAssocID="{CC61F68E-15D6-40FD-A4AA-30FC0DBFF16C}" presName="node" presStyleLbl="node1" presStyleIdx="2" presStyleCnt="4" custScaleX="107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6A825-E037-44FA-A47D-D6D433025673}" type="pres">
      <dgm:prSet presAssocID="{3DA8C97F-E9C4-4094-AA54-AFECD434EC80}" presName="sibTrans" presStyleCnt="0"/>
      <dgm:spPr/>
      <dgm:t>
        <a:bodyPr/>
        <a:lstStyle/>
        <a:p>
          <a:endParaRPr lang="ru-RU"/>
        </a:p>
      </dgm:t>
    </dgm:pt>
    <dgm:pt modelId="{75C7EF06-A674-48A6-A661-128FFC5540D1}" type="pres">
      <dgm:prSet presAssocID="{3F9958DC-9451-4920-9978-470453E742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A0CE6-0B8D-463C-95E1-3888AD644B35}" srcId="{47DE22FA-CD6A-4F87-9A81-2DEFAFE11B48}" destId="{3700B06F-85CE-4BAC-8C05-948E9F52219F}" srcOrd="0" destOrd="0" parTransId="{338F5F97-B761-4308-AF58-C344276AAE2F}" sibTransId="{7735F1C1-C9C5-44D0-9D24-A10E80B2EABF}"/>
    <dgm:cxn modelId="{B1E8D3FE-FB69-412A-8679-754593E36FE6}" type="presOf" srcId="{3700B06F-85CE-4BAC-8C05-948E9F52219F}" destId="{D3991ECF-0587-47A6-B277-178BC11470B9}" srcOrd="0" destOrd="0" presId="urn:microsoft.com/office/officeart/2005/8/layout/hList6"/>
    <dgm:cxn modelId="{122B63CB-B06B-4989-A0D7-6A44857B3B5B}" srcId="{47DE22FA-CD6A-4F87-9A81-2DEFAFE11B48}" destId="{CC61F68E-15D6-40FD-A4AA-30FC0DBFF16C}" srcOrd="2" destOrd="0" parTransId="{9C3880E8-AE13-4236-B51F-6B86DDAF20EA}" sibTransId="{3DA8C97F-E9C4-4094-AA54-AFECD434EC80}"/>
    <dgm:cxn modelId="{07DF0D0D-71DD-495D-8353-8C4DB7D4D6C4}" srcId="{47DE22FA-CD6A-4F87-9A81-2DEFAFE11B48}" destId="{3F9958DC-9451-4920-9978-470453E742DE}" srcOrd="3" destOrd="0" parTransId="{CEC8C65A-3C05-4DD9-8558-CC993989E8E5}" sibTransId="{3932708B-E1A7-438C-B925-2D0F1EEE7D62}"/>
    <dgm:cxn modelId="{73CE4953-E627-4C73-BDEB-4266499E0750}" type="presOf" srcId="{CC61F68E-15D6-40FD-A4AA-30FC0DBFF16C}" destId="{44B8DFC6-59A6-40CA-AE26-608861A85519}" srcOrd="0" destOrd="0" presId="urn:microsoft.com/office/officeart/2005/8/layout/hList6"/>
    <dgm:cxn modelId="{7236A467-D009-4A2E-AA1C-E373B12A24EA}" srcId="{47DE22FA-CD6A-4F87-9A81-2DEFAFE11B48}" destId="{60BF33DC-561B-4F49-A9DF-9B90A25B0D20}" srcOrd="1" destOrd="0" parTransId="{FCE772F0-2476-4805-89BE-CBE27BD9CEB8}" sibTransId="{B67F9230-7A45-45A3-98D0-55441E47D452}"/>
    <dgm:cxn modelId="{6A3F92B2-56CA-423D-AF69-3B538596BC9D}" type="presOf" srcId="{60BF33DC-561B-4F49-A9DF-9B90A25B0D20}" destId="{283345EE-798E-4452-8F0E-C866B0A29D93}" srcOrd="0" destOrd="0" presId="urn:microsoft.com/office/officeart/2005/8/layout/hList6"/>
    <dgm:cxn modelId="{9C17A911-84D3-4A32-8729-4A314AFBFF6C}" type="presOf" srcId="{47DE22FA-CD6A-4F87-9A81-2DEFAFE11B48}" destId="{8446E29C-3426-4229-96E4-DE485FE2C91C}" srcOrd="0" destOrd="0" presId="urn:microsoft.com/office/officeart/2005/8/layout/hList6"/>
    <dgm:cxn modelId="{C9CAFA92-CE00-4A48-88A6-4395ACB8337D}" type="presOf" srcId="{3F9958DC-9451-4920-9978-470453E742DE}" destId="{75C7EF06-A674-48A6-A661-128FFC5540D1}" srcOrd="0" destOrd="0" presId="urn:microsoft.com/office/officeart/2005/8/layout/hList6"/>
    <dgm:cxn modelId="{D3154A16-E669-42CD-8751-7E42195F45A2}" type="presParOf" srcId="{8446E29C-3426-4229-96E4-DE485FE2C91C}" destId="{D3991ECF-0587-47A6-B277-178BC11470B9}" srcOrd="0" destOrd="0" presId="urn:microsoft.com/office/officeart/2005/8/layout/hList6"/>
    <dgm:cxn modelId="{EFAAB6AD-8463-4CD1-96F1-E980D83BEAE2}" type="presParOf" srcId="{8446E29C-3426-4229-96E4-DE485FE2C91C}" destId="{3EFB7D96-CA9E-4327-A7C1-218005A36AD8}" srcOrd="1" destOrd="0" presId="urn:microsoft.com/office/officeart/2005/8/layout/hList6"/>
    <dgm:cxn modelId="{9139EB42-62AE-4002-A320-05F1DAEAAB24}" type="presParOf" srcId="{8446E29C-3426-4229-96E4-DE485FE2C91C}" destId="{283345EE-798E-4452-8F0E-C866B0A29D93}" srcOrd="2" destOrd="0" presId="urn:microsoft.com/office/officeart/2005/8/layout/hList6"/>
    <dgm:cxn modelId="{9F5C595F-A327-447B-A67E-FE62F5C93CB8}" type="presParOf" srcId="{8446E29C-3426-4229-96E4-DE485FE2C91C}" destId="{8DF64077-61CA-40B2-B0F6-0132561BC7D2}" srcOrd="3" destOrd="0" presId="urn:microsoft.com/office/officeart/2005/8/layout/hList6"/>
    <dgm:cxn modelId="{228267C1-F649-4F45-8E27-6F63CE0D2A63}" type="presParOf" srcId="{8446E29C-3426-4229-96E4-DE485FE2C91C}" destId="{44B8DFC6-59A6-40CA-AE26-608861A85519}" srcOrd="4" destOrd="0" presId="urn:microsoft.com/office/officeart/2005/8/layout/hList6"/>
    <dgm:cxn modelId="{DAEBDAB1-0193-42D6-868E-81736EE5996E}" type="presParOf" srcId="{8446E29C-3426-4229-96E4-DE485FE2C91C}" destId="{E3A6A825-E037-44FA-A47D-D6D433025673}" srcOrd="5" destOrd="0" presId="urn:microsoft.com/office/officeart/2005/8/layout/hList6"/>
    <dgm:cxn modelId="{B79B8296-DF1C-4D22-A36A-5F6CA05BE6E7}" type="presParOf" srcId="{8446E29C-3426-4229-96E4-DE485FE2C91C}" destId="{75C7EF06-A674-48A6-A661-128FFC5540D1}" srcOrd="6" destOrd="0" presId="urn:microsoft.com/office/officeart/2005/8/layout/hList6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D93A0-F86D-41A9-9318-BD669D93FF0D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2A3045-B6C5-4A3D-8A99-C30B3B83157F}">
      <dgm:prSet phldrT="[Текст]"/>
      <dgm:spPr/>
      <dgm:t>
        <a:bodyPr/>
        <a:lstStyle/>
        <a:p>
          <a:r>
            <a:rPr lang="ru-RU" b="1" dirty="0" err="1" smtClean="0"/>
            <a:t>Нанотехнологии</a:t>
          </a:r>
          <a:endParaRPr lang="ru-RU" b="1" dirty="0"/>
        </a:p>
      </dgm:t>
    </dgm:pt>
    <dgm:pt modelId="{AA95DCFD-955A-4762-9B95-2D67A381D0BA}" type="parTrans" cxnId="{16336DB3-5222-441B-9716-2472AE4D3816}">
      <dgm:prSet/>
      <dgm:spPr/>
      <dgm:t>
        <a:bodyPr/>
        <a:lstStyle/>
        <a:p>
          <a:endParaRPr lang="ru-RU"/>
        </a:p>
      </dgm:t>
    </dgm:pt>
    <dgm:pt modelId="{6E8E692F-9E67-4898-9077-4193BA49D2B7}" type="sibTrans" cxnId="{16336DB3-5222-441B-9716-2472AE4D3816}">
      <dgm:prSet/>
      <dgm:spPr/>
      <dgm:t>
        <a:bodyPr/>
        <a:lstStyle/>
        <a:p>
          <a:endParaRPr lang="ru-RU"/>
        </a:p>
      </dgm:t>
    </dgm:pt>
    <dgm:pt modelId="{4D891BCD-7654-4E9E-84DB-6B60F08F5DC4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Физика</a:t>
          </a:r>
          <a:endParaRPr lang="ru-RU" dirty="0"/>
        </a:p>
      </dgm:t>
    </dgm:pt>
    <dgm:pt modelId="{822FFA59-1F0C-4256-8C19-A874C86154B0}" type="parTrans" cxnId="{2CEB2014-0883-4F11-997A-20675D47C305}">
      <dgm:prSet/>
      <dgm:spPr/>
      <dgm:t>
        <a:bodyPr/>
        <a:lstStyle/>
        <a:p>
          <a:endParaRPr lang="ru-RU"/>
        </a:p>
      </dgm:t>
    </dgm:pt>
    <dgm:pt modelId="{F8D54C39-9243-465E-A52F-6951CE00928F}" type="sibTrans" cxnId="{2CEB2014-0883-4F11-997A-20675D47C305}">
      <dgm:prSet/>
      <dgm:spPr/>
      <dgm:t>
        <a:bodyPr/>
        <a:lstStyle/>
        <a:p>
          <a:endParaRPr lang="ru-RU"/>
        </a:p>
      </dgm:t>
    </dgm:pt>
    <dgm:pt modelId="{3ED441C9-E2ED-4038-9136-D40C649AB7DA}">
      <dgm:prSet phldrT="[Текст]"/>
      <dgm:spPr/>
      <dgm:t>
        <a:bodyPr/>
        <a:lstStyle/>
        <a:p>
          <a:r>
            <a:rPr lang="ru-RU" b="1" dirty="0" smtClean="0"/>
            <a:t>Биотехнологии</a:t>
          </a:r>
          <a:endParaRPr lang="ru-RU" b="1" dirty="0"/>
        </a:p>
      </dgm:t>
    </dgm:pt>
    <dgm:pt modelId="{8E0EA7AF-22CD-453F-8AB4-2EEFAC25CC2B}" type="parTrans" cxnId="{8DCFB3BD-7B4B-4991-AC89-5ECF580AB177}">
      <dgm:prSet/>
      <dgm:spPr/>
      <dgm:t>
        <a:bodyPr/>
        <a:lstStyle/>
        <a:p>
          <a:endParaRPr lang="ru-RU"/>
        </a:p>
      </dgm:t>
    </dgm:pt>
    <dgm:pt modelId="{2B3F2F0A-0E59-4E69-B017-265DDB020FFF}" type="sibTrans" cxnId="{8DCFB3BD-7B4B-4991-AC89-5ECF580AB177}">
      <dgm:prSet/>
      <dgm:spPr/>
      <dgm:t>
        <a:bodyPr/>
        <a:lstStyle/>
        <a:p>
          <a:endParaRPr lang="ru-RU"/>
        </a:p>
      </dgm:t>
    </dgm:pt>
    <dgm:pt modelId="{576EB22E-4682-4EB1-86F9-863295A9D053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Химия</a:t>
          </a:r>
          <a:endParaRPr lang="ru-RU" dirty="0"/>
        </a:p>
      </dgm:t>
    </dgm:pt>
    <dgm:pt modelId="{C9B573BC-8A49-41BE-A821-39040F0C2301}" type="parTrans" cxnId="{8EA7D11B-1F0A-411B-9032-64A5D27FD0EA}">
      <dgm:prSet/>
      <dgm:spPr/>
      <dgm:t>
        <a:bodyPr/>
        <a:lstStyle/>
        <a:p>
          <a:endParaRPr lang="ru-RU"/>
        </a:p>
      </dgm:t>
    </dgm:pt>
    <dgm:pt modelId="{212800F7-67C3-45A6-A814-145B5656E64F}" type="sibTrans" cxnId="{8EA7D11B-1F0A-411B-9032-64A5D27FD0EA}">
      <dgm:prSet/>
      <dgm:spPr/>
      <dgm:t>
        <a:bodyPr/>
        <a:lstStyle/>
        <a:p>
          <a:endParaRPr lang="ru-RU"/>
        </a:p>
      </dgm:t>
    </dgm:pt>
    <dgm:pt modelId="{2695BA88-C4D7-416D-9DCB-A9EED619E87F}">
      <dgm:prSet phldrT="[Текст]"/>
      <dgm:spPr/>
      <dgm:t>
        <a:bodyPr/>
        <a:lstStyle/>
        <a:p>
          <a:r>
            <a:rPr lang="ru-RU" b="1" dirty="0" smtClean="0"/>
            <a:t>Информационно-коммуникационные технологии</a:t>
          </a:r>
          <a:endParaRPr lang="ru-RU" b="1" dirty="0"/>
        </a:p>
      </dgm:t>
    </dgm:pt>
    <dgm:pt modelId="{1FD17375-D3DE-4448-B808-AD32E9F5628E}" type="parTrans" cxnId="{DA6A1DE0-4197-4386-825E-22B853F314AA}">
      <dgm:prSet/>
      <dgm:spPr/>
      <dgm:t>
        <a:bodyPr/>
        <a:lstStyle/>
        <a:p>
          <a:endParaRPr lang="ru-RU"/>
        </a:p>
      </dgm:t>
    </dgm:pt>
    <dgm:pt modelId="{DC059C97-7C51-44AE-9126-F9F0CAD3B7BF}" type="sibTrans" cxnId="{DA6A1DE0-4197-4386-825E-22B853F314AA}">
      <dgm:prSet/>
      <dgm:spPr/>
      <dgm:t>
        <a:bodyPr/>
        <a:lstStyle/>
        <a:p>
          <a:endParaRPr lang="ru-RU"/>
        </a:p>
      </dgm:t>
    </dgm:pt>
    <dgm:pt modelId="{F3439D27-5553-431B-B9B3-37EAD5179BD9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Биология</a:t>
          </a:r>
          <a:endParaRPr lang="ru-RU" dirty="0"/>
        </a:p>
      </dgm:t>
    </dgm:pt>
    <dgm:pt modelId="{8B605B41-B196-459E-9F28-ACCC65D9153D}" type="parTrans" cxnId="{AEEF976E-9C83-492C-839E-3426BBCD0569}">
      <dgm:prSet/>
      <dgm:spPr/>
      <dgm:t>
        <a:bodyPr/>
        <a:lstStyle/>
        <a:p>
          <a:endParaRPr lang="ru-RU"/>
        </a:p>
      </dgm:t>
    </dgm:pt>
    <dgm:pt modelId="{9256FDF6-FAEF-44A1-BDBF-543B876DDF92}" type="sibTrans" cxnId="{AEEF976E-9C83-492C-839E-3426BBCD0569}">
      <dgm:prSet/>
      <dgm:spPr/>
      <dgm:t>
        <a:bodyPr/>
        <a:lstStyle/>
        <a:p>
          <a:endParaRPr lang="ru-RU"/>
        </a:p>
      </dgm:t>
    </dgm:pt>
    <dgm:pt modelId="{0CB7459E-39A4-45E1-8051-0B286CE65A7F}">
      <dgm:prSet phldrT="[Текст]"/>
      <dgm:spPr/>
      <dgm:t>
        <a:bodyPr/>
        <a:lstStyle/>
        <a:p>
          <a:r>
            <a:rPr lang="ru-RU" b="1" dirty="0" smtClean="0"/>
            <a:t>Когнитивные технологии</a:t>
          </a:r>
          <a:endParaRPr lang="ru-RU" b="1" dirty="0"/>
        </a:p>
      </dgm:t>
    </dgm:pt>
    <dgm:pt modelId="{1587C6B9-8A2C-49FD-AE00-FF315E08AA26}" type="parTrans" cxnId="{C69A24A0-AD24-49E9-A9D6-9A303C92F7FF}">
      <dgm:prSet/>
      <dgm:spPr/>
      <dgm:t>
        <a:bodyPr/>
        <a:lstStyle/>
        <a:p>
          <a:endParaRPr lang="ru-RU"/>
        </a:p>
      </dgm:t>
    </dgm:pt>
    <dgm:pt modelId="{FD90263C-6EA0-4FA2-963F-53DD882CE4FE}" type="sibTrans" cxnId="{C69A24A0-AD24-49E9-A9D6-9A303C92F7FF}">
      <dgm:prSet/>
      <dgm:spPr/>
      <dgm:t>
        <a:bodyPr/>
        <a:lstStyle/>
        <a:p>
          <a:endParaRPr lang="ru-RU"/>
        </a:p>
      </dgm:t>
    </dgm:pt>
    <dgm:pt modelId="{26FA8294-ECC2-484A-A9A4-C7DCE31B41C1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География</a:t>
          </a:r>
          <a:endParaRPr lang="ru-RU" dirty="0"/>
        </a:p>
      </dgm:t>
    </dgm:pt>
    <dgm:pt modelId="{F0C34FAF-1291-44E3-B50A-D65439A5D2D5}" type="parTrans" cxnId="{C8ABE558-ACD2-41A2-98FA-E7FE5690B095}">
      <dgm:prSet/>
      <dgm:spPr/>
      <dgm:t>
        <a:bodyPr/>
        <a:lstStyle/>
        <a:p>
          <a:endParaRPr lang="ru-RU"/>
        </a:p>
      </dgm:t>
    </dgm:pt>
    <dgm:pt modelId="{FF4CA38A-32C2-443E-B494-AE3DBB908B0F}" type="sibTrans" cxnId="{C8ABE558-ACD2-41A2-98FA-E7FE5690B095}">
      <dgm:prSet/>
      <dgm:spPr/>
      <dgm:t>
        <a:bodyPr/>
        <a:lstStyle/>
        <a:p>
          <a:endParaRPr lang="ru-RU"/>
        </a:p>
      </dgm:t>
    </dgm:pt>
    <dgm:pt modelId="{A7EBB32F-2790-40BB-B4DE-1F0B9F9A6577}" type="pres">
      <dgm:prSet presAssocID="{0D5D93A0-F86D-41A9-9318-BD669D93FF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305EAC-5A76-4ECD-AE72-CC7361B71CCC}" type="pres">
      <dgm:prSet presAssocID="{0A2A3045-B6C5-4A3D-8A99-C30B3B83157F}" presName="comp" presStyleCnt="0"/>
      <dgm:spPr/>
    </dgm:pt>
    <dgm:pt modelId="{669D55A0-614F-40ED-8559-3B009F36A0CA}" type="pres">
      <dgm:prSet presAssocID="{0A2A3045-B6C5-4A3D-8A99-C30B3B83157F}" presName="box" presStyleLbl="node1" presStyleIdx="0" presStyleCnt="4"/>
      <dgm:spPr/>
      <dgm:t>
        <a:bodyPr/>
        <a:lstStyle/>
        <a:p>
          <a:endParaRPr lang="ru-RU"/>
        </a:p>
      </dgm:t>
    </dgm:pt>
    <dgm:pt modelId="{3837A877-BE44-4ADA-9E01-16FADA63671F}" type="pres">
      <dgm:prSet presAssocID="{0A2A3045-B6C5-4A3D-8A99-C30B3B83157F}" presName="img" presStyleLbl="fgImgPlace1" presStyleIdx="0" presStyleCnt="4" custScaleY="1173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BE6157-6B1E-4D85-ABE3-03F880B209CD}" type="pres">
      <dgm:prSet presAssocID="{0A2A3045-B6C5-4A3D-8A99-C30B3B83157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FA9A6-1467-4A8C-99C0-00C26EFA6646}" type="pres">
      <dgm:prSet presAssocID="{6E8E692F-9E67-4898-9077-4193BA49D2B7}" presName="spacer" presStyleCnt="0"/>
      <dgm:spPr/>
    </dgm:pt>
    <dgm:pt modelId="{A6167B16-B9A8-4A91-8029-202C6481584B}" type="pres">
      <dgm:prSet presAssocID="{3ED441C9-E2ED-4038-9136-D40C649AB7DA}" presName="comp" presStyleCnt="0"/>
      <dgm:spPr/>
    </dgm:pt>
    <dgm:pt modelId="{45486A68-04F9-4183-B8D5-D56868D1A499}" type="pres">
      <dgm:prSet presAssocID="{3ED441C9-E2ED-4038-9136-D40C649AB7DA}" presName="box" presStyleLbl="node1" presStyleIdx="1" presStyleCnt="4"/>
      <dgm:spPr/>
      <dgm:t>
        <a:bodyPr/>
        <a:lstStyle/>
        <a:p>
          <a:endParaRPr lang="ru-RU"/>
        </a:p>
      </dgm:t>
    </dgm:pt>
    <dgm:pt modelId="{CE4E6844-CF5B-4E2F-8D8B-5E8C78BB021C}" type="pres">
      <dgm:prSet presAssocID="{3ED441C9-E2ED-4038-9136-D40C649AB7DA}" presName="img" presStyleLbl="fgImgPlace1" presStyleIdx="1" presStyleCnt="4" custScaleY="1121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3CFFDA-A19D-41CB-A5E1-F3916AF73A0F}" type="pres">
      <dgm:prSet presAssocID="{3ED441C9-E2ED-4038-9136-D40C649AB7D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070BA-658A-4F62-AAC3-ED1F3DF4152A}" type="pres">
      <dgm:prSet presAssocID="{2B3F2F0A-0E59-4E69-B017-265DDB020FFF}" presName="spacer" presStyleCnt="0"/>
      <dgm:spPr/>
    </dgm:pt>
    <dgm:pt modelId="{DA1913D2-302D-4372-9AD1-208DF1CB9796}" type="pres">
      <dgm:prSet presAssocID="{2695BA88-C4D7-416D-9DCB-A9EED619E87F}" presName="comp" presStyleCnt="0"/>
      <dgm:spPr/>
    </dgm:pt>
    <dgm:pt modelId="{ECFFDE19-4958-46A2-8E6F-8B509D2C0C9B}" type="pres">
      <dgm:prSet presAssocID="{2695BA88-C4D7-416D-9DCB-A9EED619E87F}" presName="box" presStyleLbl="node1" presStyleIdx="2" presStyleCnt="4"/>
      <dgm:spPr/>
      <dgm:t>
        <a:bodyPr/>
        <a:lstStyle/>
        <a:p>
          <a:endParaRPr lang="ru-RU"/>
        </a:p>
      </dgm:t>
    </dgm:pt>
    <dgm:pt modelId="{DF6BC4AA-9AAA-4537-AA38-94DC2F697B05}" type="pres">
      <dgm:prSet presAssocID="{2695BA88-C4D7-416D-9DCB-A9EED619E87F}" presName="img" presStyleLbl="fgImgPlace1" presStyleIdx="2" presStyleCnt="4" custScaleY="11395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2475174-4433-4CCA-BD35-E0B553BE0AB9}" type="pres">
      <dgm:prSet presAssocID="{2695BA88-C4D7-416D-9DCB-A9EED619E87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01C3D-0A51-45B3-BD1A-C96BB02814C2}" type="pres">
      <dgm:prSet presAssocID="{DC059C97-7C51-44AE-9126-F9F0CAD3B7BF}" presName="spacer" presStyleCnt="0"/>
      <dgm:spPr/>
    </dgm:pt>
    <dgm:pt modelId="{7F8D39B4-15E1-4A94-9808-CAA6E48E9A4D}" type="pres">
      <dgm:prSet presAssocID="{0CB7459E-39A4-45E1-8051-0B286CE65A7F}" presName="comp" presStyleCnt="0"/>
      <dgm:spPr/>
    </dgm:pt>
    <dgm:pt modelId="{EDC61A1A-3986-4FC2-8AE2-24B422D67343}" type="pres">
      <dgm:prSet presAssocID="{0CB7459E-39A4-45E1-8051-0B286CE65A7F}" presName="box" presStyleLbl="node1" presStyleIdx="3" presStyleCnt="4" custLinFactNeighborX="-1010" custLinFactNeighborY="-2766"/>
      <dgm:spPr/>
      <dgm:t>
        <a:bodyPr/>
        <a:lstStyle/>
        <a:p>
          <a:endParaRPr lang="ru-RU"/>
        </a:p>
      </dgm:t>
    </dgm:pt>
    <dgm:pt modelId="{9B98FD0C-1C1D-4F7D-BE16-FC3610951B50}" type="pres">
      <dgm:prSet presAssocID="{0CB7459E-39A4-45E1-8051-0B286CE65A7F}" presName="img" presStyleLbl="fgImgPlace1" presStyleIdx="3" presStyleCnt="4" custScaleY="1167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CC4A7FA-6EEC-412F-A5F4-C6E83B914A5B}" type="pres">
      <dgm:prSet presAssocID="{0CB7459E-39A4-45E1-8051-0B286CE65A7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BE558-ACD2-41A2-98FA-E7FE5690B095}" srcId="{0CB7459E-39A4-45E1-8051-0B286CE65A7F}" destId="{26FA8294-ECC2-484A-A9A4-C7DCE31B41C1}" srcOrd="0" destOrd="0" parTransId="{F0C34FAF-1291-44E3-B50A-D65439A5D2D5}" sibTransId="{FF4CA38A-32C2-443E-B494-AE3DBB908B0F}"/>
    <dgm:cxn modelId="{738099C2-3A04-477E-9114-38877FF5AC8A}" type="presOf" srcId="{576EB22E-4682-4EB1-86F9-863295A9D053}" destId="{45486A68-04F9-4183-B8D5-D56868D1A499}" srcOrd="0" destOrd="1" presId="urn:microsoft.com/office/officeart/2005/8/layout/vList4"/>
    <dgm:cxn modelId="{8FB83026-206C-4F30-B189-FB8F4D3C706F}" type="presOf" srcId="{0CB7459E-39A4-45E1-8051-0B286CE65A7F}" destId="{EDC61A1A-3986-4FC2-8AE2-24B422D67343}" srcOrd="0" destOrd="0" presId="urn:microsoft.com/office/officeart/2005/8/layout/vList4"/>
    <dgm:cxn modelId="{1DEF7EAE-873C-4278-A6D5-C0428D75527A}" type="presOf" srcId="{3ED441C9-E2ED-4038-9136-D40C649AB7DA}" destId="{1F3CFFDA-A19D-41CB-A5E1-F3916AF73A0F}" srcOrd="1" destOrd="0" presId="urn:microsoft.com/office/officeart/2005/8/layout/vList4"/>
    <dgm:cxn modelId="{2B1ADC33-EF61-442E-BFF2-959E43060761}" type="presOf" srcId="{0D5D93A0-F86D-41A9-9318-BD669D93FF0D}" destId="{A7EBB32F-2790-40BB-B4DE-1F0B9F9A6577}" srcOrd="0" destOrd="0" presId="urn:microsoft.com/office/officeart/2005/8/layout/vList4"/>
    <dgm:cxn modelId="{B386CBA3-1061-41F8-BEF0-BA6BADE9FD32}" type="presOf" srcId="{0A2A3045-B6C5-4A3D-8A99-C30B3B83157F}" destId="{A5BE6157-6B1E-4D85-ABE3-03F880B209CD}" srcOrd="1" destOrd="0" presId="urn:microsoft.com/office/officeart/2005/8/layout/vList4"/>
    <dgm:cxn modelId="{BAA7421A-A7D0-4EE9-866F-F08B268708ED}" type="presOf" srcId="{2695BA88-C4D7-416D-9DCB-A9EED619E87F}" destId="{ECFFDE19-4958-46A2-8E6F-8B509D2C0C9B}" srcOrd="0" destOrd="0" presId="urn:microsoft.com/office/officeart/2005/8/layout/vList4"/>
    <dgm:cxn modelId="{C69A24A0-AD24-49E9-A9D6-9A303C92F7FF}" srcId="{0D5D93A0-F86D-41A9-9318-BD669D93FF0D}" destId="{0CB7459E-39A4-45E1-8051-0B286CE65A7F}" srcOrd="3" destOrd="0" parTransId="{1587C6B9-8A2C-49FD-AE00-FF315E08AA26}" sibTransId="{FD90263C-6EA0-4FA2-963F-53DD882CE4FE}"/>
    <dgm:cxn modelId="{A951B351-D34A-48C7-AF60-DC8C2D74B025}" type="presOf" srcId="{26FA8294-ECC2-484A-A9A4-C7DCE31B41C1}" destId="{CCC4A7FA-6EEC-412F-A5F4-C6E83B914A5B}" srcOrd="1" destOrd="1" presId="urn:microsoft.com/office/officeart/2005/8/layout/vList4"/>
    <dgm:cxn modelId="{4C9782D4-5793-4465-A046-36D004FA7586}" type="presOf" srcId="{F3439D27-5553-431B-B9B3-37EAD5179BD9}" destId="{ECFFDE19-4958-46A2-8E6F-8B509D2C0C9B}" srcOrd="0" destOrd="1" presId="urn:microsoft.com/office/officeart/2005/8/layout/vList4"/>
    <dgm:cxn modelId="{DEDD57B2-BA96-46DC-9082-0FDEA34FB581}" type="presOf" srcId="{0A2A3045-B6C5-4A3D-8A99-C30B3B83157F}" destId="{669D55A0-614F-40ED-8559-3B009F36A0CA}" srcOrd="0" destOrd="0" presId="urn:microsoft.com/office/officeart/2005/8/layout/vList4"/>
    <dgm:cxn modelId="{2CEB2014-0883-4F11-997A-20675D47C305}" srcId="{0A2A3045-B6C5-4A3D-8A99-C30B3B83157F}" destId="{4D891BCD-7654-4E9E-84DB-6B60F08F5DC4}" srcOrd="0" destOrd="0" parTransId="{822FFA59-1F0C-4256-8C19-A874C86154B0}" sibTransId="{F8D54C39-9243-465E-A52F-6951CE00928F}"/>
    <dgm:cxn modelId="{DA6A1DE0-4197-4386-825E-22B853F314AA}" srcId="{0D5D93A0-F86D-41A9-9318-BD669D93FF0D}" destId="{2695BA88-C4D7-416D-9DCB-A9EED619E87F}" srcOrd="2" destOrd="0" parTransId="{1FD17375-D3DE-4448-B808-AD32E9F5628E}" sibTransId="{DC059C97-7C51-44AE-9126-F9F0CAD3B7BF}"/>
    <dgm:cxn modelId="{116A518E-CAD7-49D7-9A03-75DAF5F0BA5E}" type="presOf" srcId="{576EB22E-4682-4EB1-86F9-863295A9D053}" destId="{1F3CFFDA-A19D-41CB-A5E1-F3916AF73A0F}" srcOrd="1" destOrd="1" presId="urn:microsoft.com/office/officeart/2005/8/layout/vList4"/>
    <dgm:cxn modelId="{AEEF976E-9C83-492C-839E-3426BBCD0569}" srcId="{2695BA88-C4D7-416D-9DCB-A9EED619E87F}" destId="{F3439D27-5553-431B-B9B3-37EAD5179BD9}" srcOrd="0" destOrd="0" parTransId="{8B605B41-B196-459E-9F28-ACCC65D9153D}" sibTransId="{9256FDF6-FAEF-44A1-BDBF-543B876DDF92}"/>
    <dgm:cxn modelId="{94B3A301-A62E-4A86-8B34-342017230292}" type="presOf" srcId="{0CB7459E-39A4-45E1-8051-0B286CE65A7F}" destId="{CCC4A7FA-6EEC-412F-A5F4-C6E83B914A5B}" srcOrd="1" destOrd="0" presId="urn:microsoft.com/office/officeart/2005/8/layout/vList4"/>
    <dgm:cxn modelId="{1AD62BE3-3485-44F6-87F3-532929B5ACF7}" type="presOf" srcId="{2695BA88-C4D7-416D-9DCB-A9EED619E87F}" destId="{D2475174-4433-4CCA-BD35-E0B553BE0AB9}" srcOrd="1" destOrd="0" presId="urn:microsoft.com/office/officeart/2005/8/layout/vList4"/>
    <dgm:cxn modelId="{FA507040-5368-4B45-9A2A-32286DED6869}" type="presOf" srcId="{26FA8294-ECC2-484A-A9A4-C7DCE31B41C1}" destId="{EDC61A1A-3986-4FC2-8AE2-24B422D67343}" srcOrd="0" destOrd="1" presId="urn:microsoft.com/office/officeart/2005/8/layout/vList4"/>
    <dgm:cxn modelId="{70570092-589C-4DF8-9AB9-8197B4AE6DDD}" type="presOf" srcId="{4D891BCD-7654-4E9E-84DB-6B60F08F5DC4}" destId="{A5BE6157-6B1E-4D85-ABE3-03F880B209CD}" srcOrd="1" destOrd="1" presId="urn:microsoft.com/office/officeart/2005/8/layout/vList4"/>
    <dgm:cxn modelId="{8EA7D11B-1F0A-411B-9032-64A5D27FD0EA}" srcId="{3ED441C9-E2ED-4038-9136-D40C649AB7DA}" destId="{576EB22E-4682-4EB1-86F9-863295A9D053}" srcOrd="0" destOrd="0" parTransId="{C9B573BC-8A49-41BE-A821-39040F0C2301}" sibTransId="{212800F7-67C3-45A6-A814-145B5656E64F}"/>
    <dgm:cxn modelId="{9244A15B-E5EC-433D-A2D5-4B60776F8F8A}" type="presOf" srcId="{4D891BCD-7654-4E9E-84DB-6B60F08F5DC4}" destId="{669D55A0-614F-40ED-8559-3B009F36A0CA}" srcOrd="0" destOrd="1" presId="urn:microsoft.com/office/officeart/2005/8/layout/vList4"/>
    <dgm:cxn modelId="{16336DB3-5222-441B-9716-2472AE4D3816}" srcId="{0D5D93A0-F86D-41A9-9318-BD669D93FF0D}" destId="{0A2A3045-B6C5-4A3D-8A99-C30B3B83157F}" srcOrd="0" destOrd="0" parTransId="{AA95DCFD-955A-4762-9B95-2D67A381D0BA}" sibTransId="{6E8E692F-9E67-4898-9077-4193BA49D2B7}"/>
    <dgm:cxn modelId="{819B9189-BF18-4AA7-8D0A-170392A238D6}" type="presOf" srcId="{3ED441C9-E2ED-4038-9136-D40C649AB7DA}" destId="{45486A68-04F9-4183-B8D5-D56868D1A499}" srcOrd="0" destOrd="0" presId="urn:microsoft.com/office/officeart/2005/8/layout/vList4"/>
    <dgm:cxn modelId="{8DCFB3BD-7B4B-4991-AC89-5ECF580AB177}" srcId="{0D5D93A0-F86D-41A9-9318-BD669D93FF0D}" destId="{3ED441C9-E2ED-4038-9136-D40C649AB7DA}" srcOrd="1" destOrd="0" parTransId="{8E0EA7AF-22CD-453F-8AB4-2EEFAC25CC2B}" sibTransId="{2B3F2F0A-0E59-4E69-B017-265DDB020FFF}"/>
    <dgm:cxn modelId="{7AE96D00-5A1F-4D4F-A433-8063302E52DB}" type="presOf" srcId="{F3439D27-5553-431B-B9B3-37EAD5179BD9}" destId="{D2475174-4433-4CCA-BD35-E0B553BE0AB9}" srcOrd="1" destOrd="1" presId="urn:microsoft.com/office/officeart/2005/8/layout/vList4"/>
    <dgm:cxn modelId="{9809D9BB-00E8-4653-9DEC-D72BA7094839}" type="presParOf" srcId="{A7EBB32F-2790-40BB-B4DE-1F0B9F9A6577}" destId="{3D305EAC-5A76-4ECD-AE72-CC7361B71CCC}" srcOrd="0" destOrd="0" presId="urn:microsoft.com/office/officeart/2005/8/layout/vList4"/>
    <dgm:cxn modelId="{BED47BA2-A042-4540-8735-24A13D7B6427}" type="presParOf" srcId="{3D305EAC-5A76-4ECD-AE72-CC7361B71CCC}" destId="{669D55A0-614F-40ED-8559-3B009F36A0CA}" srcOrd="0" destOrd="0" presId="urn:microsoft.com/office/officeart/2005/8/layout/vList4"/>
    <dgm:cxn modelId="{899B4873-60EC-4038-9A82-5FEAA0A86389}" type="presParOf" srcId="{3D305EAC-5A76-4ECD-AE72-CC7361B71CCC}" destId="{3837A877-BE44-4ADA-9E01-16FADA63671F}" srcOrd="1" destOrd="0" presId="urn:microsoft.com/office/officeart/2005/8/layout/vList4"/>
    <dgm:cxn modelId="{FEB22DA2-5341-4774-848E-70A29E08C8ED}" type="presParOf" srcId="{3D305EAC-5A76-4ECD-AE72-CC7361B71CCC}" destId="{A5BE6157-6B1E-4D85-ABE3-03F880B209CD}" srcOrd="2" destOrd="0" presId="urn:microsoft.com/office/officeart/2005/8/layout/vList4"/>
    <dgm:cxn modelId="{1A136F83-264A-4E10-9F7D-7E66729C16C6}" type="presParOf" srcId="{A7EBB32F-2790-40BB-B4DE-1F0B9F9A6577}" destId="{F41FA9A6-1467-4A8C-99C0-00C26EFA6646}" srcOrd="1" destOrd="0" presId="urn:microsoft.com/office/officeart/2005/8/layout/vList4"/>
    <dgm:cxn modelId="{9B393F44-6164-4E41-909B-182D43CE97C5}" type="presParOf" srcId="{A7EBB32F-2790-40BB-B4DE-1F0B9F9A6577}" destId="{A6167B16-B9A8-4A91-8029-202C6481584B}" srcOrd="2" destOrd="0" presId="urn:microsoft.com/office/officeart/2005/8/layout/vList4"/>
    <dgm:cxn modelId="{9C792745-C2D3-482C-BD52-31A4263B00B8}" type="presParOf" srcId="{A6167B16-B9A8-4A91-8029-202C6481584B}" destId="{45486A68-04F9-4183-B8D5-D56868D1A499}" srcOrd="0" destOrd="0" presId="urn:microsoft.com/office/officeart/2005/8/layout/vList4"/>
    <dgm:cxn modelId="{9D5F53EB-CE9B-4198-B66D-0175BE70CAD1}" type="presParOf" srcId="{A6167B16-B9A8-4A91-8029-202C6481584B}" destId="{CE4E6844-CF5B-4E2F-8D8B-5E8C78BB021C}" srcOrd="1" destOrd="0" presId="urn:microsoft.com/office/officeart/2005/8/layout/vList4"/>
    <dgm:cxn modelId="{8112C52D-7F8E-4FE5-95FC-6BE70DB7015D}" type="presParOf" srcId="{A6167B16-B9A8-4A91-8029-202C6481584B}" destId="{1F3CFFDA-A19D-41CB-A5E1-F3916AF73A0F}" srcOrd="2" destOrd="0" presId="urn:microsoft.com/office/officeart/2005/8/layout/vList4"/>
    <dgm:cxn modelId="{15DF935E-73E2-419D-A2D0-79074F3DF409}" type="presParOf" srcId="{A7EBB32F-2790-40BB-B4DE-1F0B9F9A6577}" destId="{F53070BA-658A-4F62-AAC3-ED1F3DF4152A}" srcOrd="3" destOrd="0" presId="urn:microsoft.com/office/officeart/2005/8/layout/vList4"/>
    <dgm:cxn modelId="{196A7655-5A7C-47F2-BDEB-39D79618F4C4}" type="presParOf" srcId="{A7EBB32F-2790-40BB-B4DE-1F0B9F9A6577}" destId="{DA1913D2-302D-4372-9AD1-208DF1CB9796}" srcOrd="4" destOrd="0" presId="urn:microsoft.com/office/officeart/2005/8/layout/vList4"/>
    <dgm:cxn modelId="{22498542-AF7F-4306-83A0-3C20E0D68062}" type="presParOf" srcId="{DA1913D2-302D-4372-9AD1-208DF1CB9796}" destId="{ECFFDE19-4958-46A2-8E6F-8B509D2C0C9B}" srcOrd="0" destOrd="0" presId="urn:microsoft.com/office/officeart/2005/8/layout/vList4"/>
    <dgm:cxn modelId="{D6F2DA6E-A8E2-4C93-AEC8-EAEA5CCD0361}" type="presParOf" srcId="{DA1913D2-302D-4372-9AD1-208DF1CB9796}" destId="{DF6BC4AA-9AAA-4537-AA38-94DC2F697B05}" srcOrd="1" destOrd="0" presId="urn:microsoft.com/office/officeart/2005/8/layout/vList4"/>
    <dgm:cxn modelId="{04507EC6-62D3-40FD-943E-AEDB9A0538E3}" type="presParOf" srcId="{DA1913D2-302D-4372-9AD1-208DF1CB9796}" destId="{D2475174-4433-4CCA-BD35-E0B553BE0AB9}" srcOrd="2" destOrd="0" presId="urn:microsoft.com/office/officeart/2005/8/layout/vList4"/>
    <dgm:cxn modelId="{C6F5FC29-DA01-4CF7-95D8-E2A24CEC6095}" type="presParOf" srcId="{A7EBB32F-2790-40BB-B4DE-1F0B9F9A6577}" destId="{ED201C3D-0A51-45B3-BD1A-C96BB02814C2}" srcOrd="5" destOrd="0" presId="urn:microsoft.com/office/officeart/2005/8/layout/vList4"/>
    <dgm:cxn modelId="{F7AA027A-F611-42F2-9065-DD4D468D747B}" type="presParOf" srcId="{A7EBB32F-2790-40BB-B4DE-1F0B9F9A6577}" destId="{7F8D39B4-15E1-4A94-9808-CAA6E48E9A4D}" srcOrd="6" destOrd="0" presId="urn:microsoft.com/office/officeart/2005/8/layout/vList4"/>
    <dgm:cxn modelId="{31348D90-3D4B-43B7-A46A-6017E515AC12}" type="presParOf" srcId="{7F8D39B4-15E1-4A94-9808-CAA6E48E9A4D}" destId="{EDC61A1A-3986-4FC2-8AE2-24B422D67343}" srcOrd="0" destOrd="0" presId="urn:microsoft.com/office/officeart/2005/8/layout/vList4"/>
    <dgm:cxn modelId="{D787EF38-D45F-44B5-82FE-CD8855602D5D}" type="presParOf" srcId="{7F8D39B4-15E1-4A94-9808-CAA6E48E9A4D}" destId="{9B98FD0C-1C1D-4F7D-BE16-FC3610951B50}" srcOrd="1" destOrd="0" presId="urn:microsoft.com/office/officeart/2005/8/layout/vList4"/>
    <dgm:cxn modelId="{17DD63DD-A743-4B3B-A3D8-A3D64AECE83B}" type="presParOf" srcId="{7F8D39B4-15E1-4A94-9808-CAA6E48E9A4D}" destId="{CCC4A7FA-6EEC-412F-A5F4-C6E83B914A5B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72E86-BEBE-4867-AB63-E51969ADBE62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14E5120-91DB-4F66-93DC-C4E90F9BBFC2}">
      <dgm:prSet phldrT="[Текст]" custT="1"/>
      <dgm:spPr/>
      <dgm:t>
        <a:bodyPr/>
        <a:lstStyle/>
        <a:p>
          <a:r>
            <a:rPr lang="ru-RU" sz="2000" dirty="0" smtClean="0"/>
            <a:t>1. переход к </a:t>
          </a:r>
          <a:r>
            <a:rPr lang="ru-RU" sz="2000" b="1" dirty="0" err="1" smtClean="0"/>
            <a:t>наноразмерам</a:t>
          </a:r>
          <a:endParaRPr lang="ru-RU" sz="2000" dirty="0"/>
        </a:p>
      </dgm:t>
    </dgm:pt>
    <dgm:pt modelId="{3CBD967D-19B8-450A-ADCF-DB18291D2DCD}" type="parTrans" cxnId="{7438193C-BFF7-401C-94AB-16365B580EEF}">
      <dgm:prSet/>
      <dgm:spPr/>
      <dgm:t>
        <a:bodyPr/>
        <a:lstStyle/>
        <a:p>
          <a:endParaRPr lang="ru-RU"/>
        </a:p>
      </dgm:t>
    </dgm:pt>
    <dgm:pt modelId="{2A1F16F9-635A-40A8-8C15-2BCDC20F6881}" type="sibTrans" cxnId="{7438193C-BFF7-401C-94AB-16365B580EEF}">
      <dgm:prSet/>
      <dgm:spPr/>
      <dgm:t>
        <a:bodyPr/>
        <a:lstStyle/>
        <a:p>
          <a:endParaRPr lang="ru-RU"/>
        </a:p>
      </dgm:t>
    </dgm:pt>
    <dgm:pt modelId="{AE3FF26A-D70C-4E95-8080-FB531C4CF840}">
      <dgm:prSet phldrT="[Текст]" custT="1"/>
      <dgm:spPr/>
      <dgm:t>
        <a:bodyPr/>
        <a:lstStyle/>
        <a:p>
          <a:r>
            <a:rPr lang="ru-RU" sz="2000" dirty="0" smtClean="0"/>
            <a:t>2. изменение парадигмы развития от </a:t>
          </a:r>
          <a:r>
            <a:rPr lang="ru-RU" sz="2000" b="1" dirty="0" smtClean="0"/>
            <a:t>анализа к синтезу</a:t>
          </a:r>
          <a:endParaRPr lang="ru-RU" sz="2000" dirty="0"/>
        </a:p>
      </dgm:t>
    </dgm:pt>
    <dgm:pt modelId="{9340F254-84BD-4AEB-811A-38DFDD1ABED8}" type="parTrans" cxnId="{9EC15079-6DFA-4A0B-8A40-6832E7C6929B}">
      <dgm:prSet/>
      <dgm:spPr/>
      <dgm:t>
        <a:bodyPr/>
        <a:lstStyle/>
        <a:p>
          <a:endParaRPr lang="ru-RU"/>
        </a:p>
      </dgm:t>
    </dgm:pt>
    <dgm:pt modelId="{690C9AE6-AAD9-47B2-B97E-127BB9593A36}" type="sibTrans" cxnId="{9EC15079-6DFA-4A0B-8A40-6832E7C6929B}">
      <dgm:prSet/>
      <dgm:spPr/>
      <dgm:t>
        <a:bodyPr/>
        <a:lstStyle/>
        <a:p>
          <a:endParaRPr lang="ru-RU"/>
        </a:p>
      </dgm:t>
    </dgm:pt>
    <dgm:pt modelId="{BE690CF6-2BBF-48F3-82A0-93296745FFEB}">
      <dgm:prSet phldrT="[Текст]" custT="1"/>
      <dgm:spPr/>
      <dgm:t>
        <a:bodyPr/>
        <a:lstStyle/>
        <a:p>
          <a:r>
            <a:rPr lang="ru-RU" sz="2000" dirty="0" smtClean="0"/>
            <a:t>3. сближение и </a:t>
          </a:r>
          <a:r>
            <a:rPr lang="ru-RU" sz="2000" b="1" dirty="0" smtClean="0"/>
            <a:t>взаимопроникновение неорганики и органического мира живой природы</a:t>
          </a:r>
          <a:endParaRPr lang="ru-RU" sz="2000" dirty="0"/>
        </a:p>
      </dgm:t>
    </dgm:pt>
    <dgm:pt modelId="{96B68D1A-A06B-459D-AF70-82E446EC71D5}" type="parTrans" cxnId="{FC17F98C-2F41-41BB-8A96-3D8EB8F7ABA7}">
      <dgm:prSet/>
      <dgm:spPr/>
      <dgm:t>
        <a:bodyPr/>
        <a:lstStyle/>
        <a:p>
          <a:endParaRPr lang="ru-RU"/>
        </a:p>
      </dgm:t>
    </dgm:pt>
    <dgm:pt modelId="{2F716E7B-337D-4611-84C4-B6954DC6E630}" type="sibTrans" cxnId="{FC17F98C-2F41-41BB-8A96-3D8EB8F7ABA7}">
      <dgm:prSet/>
      <dgm:spPr/>
      <dgm:t>
        <a:bodyPr/>
        <a:lstStyle/>
        <a:p>
          <a:endParaRPr lang="ru-RU"/>
        </a:p>
      </dgm:t>
    </dgm:pt>
    <dgm:pt modelId="{6850FD6E-F72C-4D44-A4B4-09D83AF34FE7}">
      <dgm:prSet custT="1"/>
      <dgm:spPr/>
      <dgm:t>
        <a:bodyPr/>
        <a:lstStyle/>
        <a:p>
          <a:r>
            <a:rPr lang="ru-RU" sz="2000" dirty="0" smtClean="0"/>
            <a:t>4. </a:t>
          </a:r>
          <a:r>
            <a:rPr lang="ru-RU" sz="2000" b="1" dirty="0" smtClean="0"/>
            <a:t>междисциплинарный подход вместо узких специализаций</a:t>
          </a:r>
          <a:endParaRPr lang="ru-RU" sz="2000" dirty="0"/>
        </a:p>
      </dgm:t>
    </dgm:pt>
    <dgm:pt modelId="{D9AA4E52-27B2-4D92-A639-BBBBD85B3E5B}" type="parTrans" cxnId="{FF248D3A-FA22-4436-B9DB-4065EB71E955}">
      <dgm:prSet/>
      <dgm:spPr/>
      <dgm:t>
        <a:bodyPr/>
        <a:lstStyle/>
        <a:p>
          <a:endParaRPr lang="ru-RU"/>
        </a:p>
      </dgm:t>
    </dgm:pt>
    <dgm:pt modelId="{7003BEDA-B9B0-4AEB-A295-78A484D74473}" type="sibTrans" cxnId="{FF248D3A-FA22-4436-B9DB-4065EB71E955}">
      <dgm:prSet/>
      <dgm:spPr/>
      <dgm:t>
        <a:bodyPr/>
        <a:lstStyle/>
        <a:p>
          <a:endParaRPr lang="ru-RU"/>
        </a:p>
      </dgm:t>
    </dgm:pt>
    <dgm:pt modelId="{447642CC-D834-447E-9F73-8E2D6E96BB02}" type="pres">
      <dgm:prSet presAssocID="{09772E86-BEBE-4867-AB63-E51969ADBE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2754DF-A63F-4E63-B745-BFA45AE7DB33}" type="pres">
      <dgm:prSet presAssocID="{F14E5120-91DB-4F66-93DC-C4E90F9BBFC2}" presName="parentLin" presStyleCnt="0"/>
      <dgm:spPr/>
    </dgm:pt>
    <dgm:pt modelId="{CA13B124-BBFA-45CA-A675-F2D8A80145C4}" type="pres">
      <dgm:prSet presAssocID="{F14E5120-91DB-4F66-93DC-C4E90F9BBFC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CB1C3F0-CD4F-4CA1-8D9B-0C24B18992F7}" type="pres">
      <dgm:prSet presAssocID="{F14E5120-91DB-4F66-93DC-C4E90F9BBFC2}" presName="parentText" presStyleLbl="node1" presStyleIdx="0" presStyleCnt="4" custScaleY="16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301A8-380F-4D19-B737-DF8AAA86299C}" type="pres">
      <dgm:prSet presAssocID="{F14E5120-91DB-4F66-93DC-C4E90F9BBFC2}" presName="negativeSpace" presStyleCnt="0"/>
      <dgm:spPr/>
    </dgm:pt>
    <dgm:pt modelId="{4AA3BFD9-98CD-4D78-97B6-373BA7BAE3F1}" type="pres">
      <dgm:prSet presAssocID="{F14E5120-91DB-4F66-93DC-C4E90F9BBFC2}" presName="childText" presStyleLbl="conFgAcc1" presStyleIdx="0" presStyleCnt="4">
        <dgm:presLayoutVars>
          <dgm:bulletEnabled val="1"/>
        </dgm:presLayoutVars>
      </dgm:prSet>
      <dgm:spPr/>
    </dgm:pt>
    <dgm:pt modelId="{47F9DD31-8245-4B43-9C49-33DFB90D6C63}" type="pres">
      <dgm:prSet presAssocID="{2A1F16F9-635A-40A8-8C15-2BCDC20F6881}" presName="spaceBetweenRectangles" presStyleCnt="0"/>
      <dgm:spPr/>
    </dgm:pt>
    <dgm:pt modelId="{A4AABA8B-CAA9-4E69-805E-3BF6D677D270}" type="pres">
      <dgm:prSet presAssocID="{AE3FF26A-D70C-4E95-8080-FB531C4CF840}" presName="parentLin" presStyleCnt="0"/>
      <dgm:spPr/>
    </dgm:pt>
    <dgm:pt modelId="{5C8BF6C6-0CE7-4D13-A40B-ABD9EE783E16}" type="pres">
      <dgm:prSet presAssocID="{AE3FF26A-D70C-4E95-8080-FB531C4CF84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C62E711-5CAE-4EF5-A099-008A2F13F11F}" type="pres">
      <dgm:prSet presAssocID="{AE3FF26A-D70C-4E95-8080-FB531C4CF840}" presName="parentText" presStyleLbl="node1" presStyleIdx="1" presStyleCnt="4" custScaleY="197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32295-B5E6-459D-BAEA-0898C8B79214}" type="pres">
      <dgm:prSet presAssocID="{AE3FF26A-D70C-4E95-8080-FB531C4CF840}" presName="negativeSpace" presStyleCnt="0"/>
      <dgm:spPr/>
    </dgm:pt>
    <dgm:pt modelId="{6BA189AD-B049-44D5-8CDA-FE89AB943884}" type="pres">
      <dgm:prSet presAssocID="{AE3FF26A-D70C-4E95-8080-FB531C4CF840}" presName="childText" presStyleLbl="conFgAcc1" presStyleIdx="1" presStyleCnt="4">
        <dgm:presLayoutVars>
          <dgm:bulletEnabled val="1"/>
        </dgm:presLayoutVars>
      </dgm:prSet>
      <dgm:spPr/>
    </dgm:pt>
    <dgm:pt modelId="{8D019FC0-7642-453B-8CB0-B04E9057BE28}" type="pres">
      <dgm:prSet presAssocID="{690C9AE6-AAD9-47B2-B97E-127BB9593A36}" presName="spaceBetweenRectangles" presStyleCnt="0"/>
      <dgm:spPr/>
    </dgm:pt>
    <dgm:pt modelId="{5E315DF2-68DA-419B-AF27-588E2101197E}" type="pres">
      <dgm:prSet presAssocID="{BE690CF6-2BBF-48F3-82A0-93296745FFEB}" presName="parentLin" presStyleCnt="0"/>
      <dgm:spPr/>
    </dgm:pt>
    <dgm:pt modelId="{29A42A7F-F55B-4203-A210-5B5175DCC886}" type="pres">
      <dgm:prSet presAssocID="{BE690CF6-2BBF-48F3-82A0-93296745FFE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8E63CF9-B956-4C76-9513-E7840B56EED7}" type="pres">
      <dgm:prSet presAssocID="{BE690CF6-2BBF-48F3-82A0-93296745FFEB}" presName="parentText" presStyleLbl="node1" presStyleIdx="2" presStyleCnt="4" custScaleY="2075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BAE53-EFCA-4F1D-9061-8F99A14ED301}" type="pres">
      <dgm:prSet presAssocID="{BE690CF6-2BBF-48F3-82A0-93296745FFEB}" presName="negativeSpace" presStyleCnt="0"/>
      <dgm:spPr/>
    </dgm:pt>
    <dgm:pt modelId="{A58454E1-3DDE-45BF-80B1-FB44DC8B0CFE}" type="pres">
      <dgm:prSet presAssocID="{BE690CF6-2BBF-48F3-82A0-93296745FFEB}" presName="childText" presStyleLbl="conFgAcc1" presStyleIdx="2" presStyleCnt="4">
        <dgm:presLayoutVars>
          <dgm:bulletEnabled val="1"/>
        </dgm:presLayoutVars>
      </dgm:prSet>
      <dgm:spPr/>
    </dgm:pt>
    <dgm:pt modelId="{B96A9BFF-D8B1-49CE-8132-C18CBF87076E}" type="pres">
      <dgm:prSet presAssocID="{2F716E7B-337D-4611-84C4-B6954DC6E630}" presName="spaceBetweenRectangles" presStyleCnt="0"/>
      <dgm:spPr/>
    </dgm:pt>
    <dgm:pt modelId="{80B3D9CD-11D0-4F1D-BD36-66F2157053AC}" type="pres">
      <dgm:prSet presAssocID="{6850FD6E-F72C-4D44-A4B4-09D83AF34FE7}" presName="parentLin" presStyleCnt="0"/>
      <dgm:spPr/>
    </dgm:pt>
    <dgm:pt modelId="{D1B206D3-91FC-4EFF-AE0C-1AC82A163C4E}" type="pres">
      <dgm:prSet presAssocID="{6850FD6E-F72C-4D44-A4B4-09D83AF34FE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47A791D-FA4E-47B3-AA4F-B6B8C6A4E9C5}" type="pres">
      <dgm:prSet presAssocID="{6850FD6E-F72C-4D44-A4B4-09D83AF34FE7}" presName="parentText" presStyleLbl="node1" presStyleIdx="3" presStyleCnt="4" custScaleY="172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6D7A1-4EC1-43B9-9B8E-F980D337FD03}" type="pres">
      <dgm:prSet presAssocID="{6850FD6E-F72C-4D44-A4B4-09D83AF34FE7}" presName="negativeSpace" presStyleCnt="0"/>
      <dgm:spPr/>
    </dgm:pt>
    <dgm:pt modelId="{5E9C36D4-3552-414E-B9D5-DB083A995F1E}" type="pres">
      <dgm:prSet presAssocID="{6850FD6E-F72C-4D44-A4B4-09D83AF34FE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54A488-9617-4CF5-9EE8-8FFB159ECC62}" type="presOf" srcId="{6850FD6E-F72C-4D44-A4B4-09D83AF34FE7}" destId="{D1B206D3-91FC-4EFF-AE0C-1AC82A163C4E}" srcOrd="0" destOrd="0" presId="urn:microsoft.com/office/officeart/2005/8/layout/list1"/>
    <dgm:cxn modelId="{FF248D3A-FA22-4436-B9DB-4065EB71E955}" srcId="{09772E86-BEBE-4867-AB63-E51969ADBE62}" destId="{6850FD6E-F72C-4D44-A4B4-09D83AF34FE7}" srcOrd="3" destOrd="0" parTransId="{D9AA4E52-27B2-4D92-A639-BBBBD85B3E5B}" sibTransId="{7003BEDA-B9B0-4AEB-A295-78A484D74473}"/>
    <dgm:cxn modelId="{452E22ED-E5C2-4C1E-BE6B-8D1FBE998086}" type="presOf" srcId="{F14E5120-91DB-4F66-93DC-C4E90F9BBFC2}" destId="{FCB1C3F0-CD4F-4CA1-8D9B-0C24B18992F7}" srcOrd="1" destOrd="0" presId="urn:microsoft.com/office/officeart/2005/8/layout/list1"/>
    <dgm:cxn modelId="{4DD0F3BC-C20C-4AE5-B9AD-E3E5E4DF80E7}" type="presOf" srcId="{AE3FF26A-D70C-4E95-8080-FB531C4CF840}" destId="{5C8BF6C6-0CE7-4D13-A40B-ABD9EE783E16}" srcOrd="0" destOrd="0" presId="urn:microsoft.com/office/officeart/2005/8/layout/list1"/>
    <dgm:cxn modelId="{D0F85590-DE52-440E-829D-BC85FEB8721C}" type="presOf" srcId="{09772E86-BEBE-4867-AB63-E51969ADBE62}" destId="{447642CC-D834-447E-9F73-8E2D6E96BB02}" srcOrd="0" destOrd="0" presId="urn:microsoft.com/office/officeart/2005/8/layout/list1"/>
    <dgm:cxn modelId="{0C0B302D-1510-4F95-B040-F1242C603241}" type="presOf" srcId="{AE3FF26A-D70C-4E95-8080-FB531C4CF840}" destId="{6C62E711-5CAE-4EF5-A099-008A2F13F11F}" srcOrd="1" destOrd="0" presId="urn:microsoft.com/office/officeart/2005/8/layout/list1"/>
    <dgm:cxn modelId="{2C61FBB3-054E-4124-A4BB-72BC2451A745}" type="presOf" srcId="{F14E5120-91DB-4F66-93DC-C4E90F9BBFC2}" destId="{CA13B124-BBFA-45CA-A675-F2D8A80145C4}" srcOrd="0" destOrd="0" presId="urn:microsoft.com/office/officeart/2005/8/layout/list1"/>
    <dgm:cxn modelId="{7438193C-BFF7-401C-94AB-16365B580EEF}" srcId="{09772E86-BEBE-4867-AB63-E51969ADBE62}" destId="{F14E5120-91DB-4F66-93DC-C4E90F9BBFC2}" srcOrd="0" destOrd="0" parTransId="{3CBD967D-19B8-450A-ADCF-DB18291D2DCD}" sibTransId="{2A1F16F9-635A-40A8-8C15-2BCDC20F6881}"/>
    <dgm:cxn modelId="{FC17F98C-2F41-41BB-8A96-3D8EB8F7ABA7}" srcId="{09772E86-BEBE-4867-AB63-E51969ADBE62}" destId="{BE690CF6-2BBF-48F3-82A0-93296745FFEB}" srcOrd="2" destOrd="0" parTransId="{96B68D1A-A06B-459D-AF70-82E446EC71D5}" sibTransId="{2F716E7B-337D-4611-84C4-B6954DC6E630}"/>
    <dgm:cxn modelId="{AF5608EF-0155-49A0-96D0-CA665DC05CC2}" type="presOf" srcId="{6850FD6E-F72C-4D44-A4B4-09D83AF34FE7}" destId="{047A791D-FA4E-47B3-AA4F-B6B8C6A4E9C5}" srcOrd="1" destOrd="0" presId="urn:microsoft.com/office/officeart/2005/8/layout/list1"/>
    <dgm:cxn modelId="{9EC15079-6DFA-4A0B-8A40-6832E7C6929B}" srcId="{09772E86-BEBE-4867-AB63-E51969ADBE62}" destId="{AE3FF26A-D70C-4E95-8080-FB531C4CF840}" srcOrd="1" destOrd="0" parTransId="{9340F254-84BD-4AEB-811A-38DFDD1ABED8}" sibTransId="{690C9AE6-AAD9-47B2-B97E-127BB9593A36}"/>
    <dgm:cxn modelId="{4FB9CEE4-254D-4C0D-A581-1B149FDF9EDD}" type="presOf" srcId="{BE690CF6-2BBF-48F3-82A0-93296745FFEB}" destId="{29A42A7F-F55B-4203-A210-5B5175DCC886}" srcOrd="0" destOrd="0" presId="urn:microsoft.com/office/officeart/2005/8/layout/list1"/>
    <dgm:cxn modelId="{B40DA0C9-7EAE-4F58-8497-42450D0AD8CC}" type="presOf" srcId="{BE690CF6-2BBF-48F3-82A0-93296745FFEB}" destId="{78E63CF9-B956-4C76-9513-E7840B56EED7}" srcOrd="1" destOrd="0" presId="urn:microsoft.com/office/officeart/2005/8/layout/list1"/>
    <dgm:cxn modelId="{6ACA76B5-F54F-4501-B962-F671B2D8EDFC}" type="presParOf" srcId="{447642CC-D834-447E-9F73-8E2D6E96BB02}" destId="{ED2754DF-A63F-4E63-B745-BFA45AE7DB33}" srcOrd="0" destOrd="0" presId="urn:microsoft.com/office/officeart/2005/8/layout/list1"/>
    <dgm:cxn modelId="{BBBE8B5E-D3D7-4AB2-94A8-39195B9A8E2C}" type="presParOf" srcId="{ED2754DF-A63F-4E63-B745-BFA45AE7DB33}" destId="{CA13B124-BBFA-45CA-A675-F2D8A80145C4}" srcOrd="0" destOrd="0" presId="urn:microsoft.com/office/officeart/2005/8/layout/list1"/>
    <dgm:cxn modelId="{BC8C7277-6CF1-4FE3-8863-AC44C6416D09}" type="presParOf" srcId="{ED2754DF-A63F-4E63-B745-BFA45AE7DB33}" destId="{FCB1C3F0-CD4F-4CA1-8D9B-0C24B18992F7}" srcOrd="1" destOrd="0" presId="urn:microsoft.com/office/officeart/2005/8/layout/list1"/>
    <dgm:cxn modelId="{DCD7BFFB-3D35-40BF-8F3E-C63FD1DFD5C7}" type="presParOf" srcId="{447642CC-D834-447E-9F73-8E2D6E96BB02}" destId="{717301A8-380F-4D19-B737-DF8AAA86299C}" srcOrd="1" destOrd="0" presId="urn:microsoft.com/office/officeart/2005/8/layout/list1"/>
    <dgm:cxn modelId="{85D1C1DC-9862-4CC2-98FB-C12C374EE342}" type="presParOf" srcId="{447642CC-D834-447E-9F73-8E2D6E96BB02}" destId="{4AA3BFD9-98CD-4D78-97B6-373BA7BAE3F1}" srcOrd="2" destOrd="0" presId="urn:microsoft.com/office/officeart/2005/8/layout/list1"/>
    <dgm:cxn modelId="{51E46229-48AC-46F6-B468-F07E2BFC1515}" type="presParOf" srcId="{447642CC-D834-447E-9F73-8E2D6E96BB02}" destId="{47F9DD31-8245-4B43-9C49-33DFB90D6C63}" srcOrd="3" destOrd="0" presId="urn:microsoft.com/office/officeart/2005/8/layout/list1"/>
    <dgm:cxn modelId="{9762E400-7987-4063-B014-AC313716F700}" type="presParOf" srcId="{447642CC-D834-447E-9F73-8E2D6E96BB02}" destId="{A4AABA8B-CAA9-4E69-805E-3BF6D677D270}" srcOrd="4" destOrd="0" presId="urn:microsoft.com/office/officeart/2005/8/layout/list1"/>
    <dgm:cxn modelId="{E7F2ED15-B409-4AB4-ACDA-A17392A5FFB4}" type="presParOf" srcId="{A4AABA8B-CAA9-4E69-805E-3BF6D677D270}" destId="{5C8BF6C6-0CE7-4D13-A40B-ABD9EE783E16}" srcOrd="0" destOrd="0" presId="urn:microsoft.com/office/officeart/2005/8/layout/list1"/>
    <dgm:cxn modelId="{48B030E8-B292-4221-8E64-C109E04EFA91}" type="presParOf" srcId="{A4AABA8B-CAA9-4E69-805E-3BF6D677D270}" destId="{6C62E711-5CAE-4EF5-A099-008A2F13F11F}" srcOrd="1" destOrd="0" presId="urn:microsoft.com/office/officeart/2005/8/layout/list1"/>
    <dgm:cxn modelId="{A3B0565A-5DD4-44A4-A4E8-0E23A18B6A61}" type="presParOf" srcId="{447642CC-D834-447E-9F73-8E2D6E96BB02}" destId="{B9C32295-B5E6-459D-BAEA-0898C8B79214}" srcOrd="5" destOrd="0" presId="urn:microsoft.com/office/officeart/2005/8/layout/list1"/>
    <dgm:cxn modelId="{0D9E600C-E006-466A-A7BD-C6924E774F26}" type="presParOf" srcId="{447642CC-D834-447E-9F73-8E2D6E96BB02}" destId="{6BA189AD-B049-44D5-8CDA-FE89AB943884}" srcOrd="6" destOrd="0" presId="urn:microsoft.com/office/officeart/2005/8/layout/list1"/>
    <dgm:cxn modelId="{2C8CD4CA-83B8-4913-9083-9F7B16336DA4}" type="presParOf" srcId="{447642CC-D834-447E-9F73-8E2D6E96BB02}" destId="{8D019FC0-7642-453B-8CB0-B04E9057BE28}" srcOrd="7" destOrd="0" presId="urn:microsoft.com/office/officeart/2005/8/layout/list1"/>
    <dgm:cxn modelId="{D235BC68-0D93-47DD-A57D-D7E1CA829AE2}" type="presParOf" srcId="{447642CC-D834-447E-9F73-8E2D6E96BB02}" destId="{5E315DF2-68DA-419B-AF27-588E2101197E}" srcOrd="8" destOrd="0" presId="urn:microsoft.com/office/officeart/2005/8/layout/list1"/>
    <dgm:cxn modelId="{14202ACA-4A24-475F-A965-FBC1265D8692}" type="presParOf" srcId="{5E315DF2-68DA-419B-AF27-588E2101197E}" destId="{29A42A7F-F55B-4203-A210-5B5175DCC886}" srcOrd="0" destOrd="0" presId="urn:microsoft.com/office/officeart/2005/8/layout/list1"/>
    <dgm:cxn modelId="{812DBFB3-4C49-4860-8302-5316A5D7C8B7}" type="presParOf" srcId="{5E315DF2-68DA-419B-AF27-588E2101197E}" destId="{78E63CF9-B956-4C76-9513-E7840B56EED7}" srcOrd="1" destOrd="0" presId="urn:microsoft.com/office/officeart/2005/8/layout/list1"/>
    <dgm:cxn modelId="{E7950083-B0EF-45C1-AA1B-BE2B991B0196}" type="presParOf" srcId="{447642CC-D834-447E-9F73-8E2D6E96BB02}" destId="{09DBAE53-EFCA-4F1D-9061-8F99A14ED301}" srcOrd="9" destOrd="0" presId="urn:microsoft.com/office/officeart/2005/8/layout/list1"/>
    <dgm:cxn modelId="{A6EBEA62-7328-47C8-BAA6-757060BEC105}" type="presParOf" srcId="{447642CC-D834-447E-9F73-8E2D6E96BB02}" destId="{A58454E1-3DDE-45BF-80B1-FB44DC8B0CFE}" srcOrd="10" destOrd="0" presId="urn:microsoft.com/office/officeart/2005/8/layout/list1"/>
    <dgm:cxn modelId="{F747B3DD-F64F-41F8-888A-1A20D4F54850}" type="presParOf" srcId="{447642CC-D834-447E-9F73-8E2D6E96BB02}" destId="{B96A9BFF-D8B1-49CE-8132-C18CBF87076E}" srcOrd="11" destOrd="0" presId="urn:microsoft.com/office/officeart/2005/8/layout/list1"/>
    <dgm:cxn modelId="{10BE4754-4D4F-4949-9C0B-FFFE9D5D26F2}" type="presParOf" srcId="{447642CC-D834-447E-9F73-8E2D6E96BB02}" destId="{80B3D9CD-11D0-4F1D-BD36-66F2157053AC}" srcOrd="12" destOrd="0" presId="urn:microsoft.com/office/officeart/2005/8/layout/list1"/>
    <dgm:cxn modelId="{F13C9091-5D94-4CF2-B22E-7C7AB9C681CF}" type="presParOf" srcId="{80B3D9CD-11D0-4F1D-BD36-66F2157053AC}" destId="{D1B206D3-91FC-4EFF-AE0C-1AC82A163C4E}" srcOrd="0" destOrd="0" presId="urn:microsoft.com/office/officeart/2005/8/layout/list1"/>
    <dgm:cxn modelId="{A6DA7DF9-6965-414F-9543-BB10DAFB1183}" type="presParOf" srcId="{80B3D9CD-11D0-4F1D-BD36-66F2157053AC}" destId="{047A791D-FA4E-47B3-AA4F-B6B8C6A4E9C5}" srcOrd="1" destOrd="0" presId="urn:microsoft.com/office/officeart/2005/8/layout/list1"/>
    <dgm:cxn modelId="{DF1C8AA3-24FB-41E7-9E84-7A8BD2D09BA2}" type="presParOf" srcId="{447642CC-D834-447E-9F73-8E2D6E96BB02}" destId="{BCE6D7A1-4EC1-43B9-9B8E-F980D337FD03}" srcOrd="13" destOrd="0" presId="urn:microsoft.com/office/officeart/2005/8/layout/list1"/>
    <dgm:cxn modelId="{679717BD-664E-471C-9709-1EDA3BD44941}" type="presParOf" srcId="{447642CC-D834-447E-9F73-8E2D6E96BB02}" destId="{5E9C36D4-3552-414E-B9D5-DB083A995F1E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72E86-BEBE-4867-AB63-E51969ADBE62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4E5120-91DB-4F66-93DC-C4E90F9BBFC2}">
      <dgm:prSet phldrT="[Текст]" custT="1"/>
      <dgm:spPr/>
      <dgm:t>
        <a:bodyPr/>
        <a:lstStyle/>
        <a:p>
          <a:r>
            <a:rPr lang="ru-RU" sz="1600" b="1" dirty="0" smtClean="0"/>
            <a:t>Соответствие современным требованиям ФГОС С(П)ОО</a:t>
          </a:r>
          <a:endParaRPr lang="ru-RU" sz="1600" b="1" dirty="0"/>
        </a:p>
      </dgm:t>
    </dgm:pt>
    <dgm:pt modelId="{3CBD967D-19B8-450A-ADCF-DB18291D2DCD}" type="parTrans" cxnId="{7438193C-BFF7-401C-94AB-16365B580EEF}">
      <dgm:prSet/>
      <dgm:spPr/>
      <dgm:t>
        <a:bodyPr/>
        <a:lstStyle/>
        <a:p>
          <a:endParaRPr lang="ru-RU"/>
        </a:p>
      </dgm:t>
    </dgm:pt>
    <dgm:pt modelId="{2A1F16F9-635A-40A8-8C15-2BCDC20F6881}" type="sibTrans" cxnId="{7438193C-BFF7-401C-94AB-16365B580EEF}">
      <dgm:prSet/>
      <dgm:spPr/>
      <dgm:t>
        <a:bodyPr/>
        <a:lstStyle/>
        <a:p>
          <a:endParaRPr lang="ru-RU"/>
        </a:p>
      </dgm:t>
    </dgm:pt>
    <dgm:pt modelId="{AE3FF26A-D70C-4E95-8080-FB531C4CF840}">
      <dgm:prSet phldrT="[Текст]" custT="1"/>
      <dgm:spPr/>
      <dgm:t>
        <a:bodyPr/>
        <a:lstStyle/>
        <a:p>
          <a:r>
            <a:rPr lang="ru-RU" sz="1600" b="1" dirty="0" smtClean="0"/>
            <a:t>Выполнение </a:t>
          </a:r>
          <a:r>
            <a:rPr lang="ru-RU" sz="1600" b="1" dirty="0" err="1" smtClean="0"/>
            <a:t>метапредметных</a:t>
          </a:r>
          <a:r>
            <a:rPr lang="ru-RU" sz="1600" b="1" dirty="0" smtClean="0"/>
            <a:t> исследований</a:t>
          </a:r>
          <a:endParaRPr lang="ru-RU" sz="1600" b="1" dirty="0"/>
        </a:p>
      </dgm:t>
    </dgm:pt>
    <dgm:pt modelId="{9340F254-84BD-4AEB-811A-38DFDD1ABED8}" type="parTrans" cxnId="{9EC15079-6DFA-4A0B-8A40-6832E7C6929B}">
      <dgm:prSet/>
      <dgm:spPr/>
      <dgm:t>
        <a:bodyPr/>
        <a:lstStyle/>
        <a:p>
          <a:endParaRPr lang="ru-RU"/>
        </a:p>
      </dgm:t>
    </dgm:pt>
    <dgm:pt modelId="{690C9AE6-AAD9-47B2-B97E-127BB9593A36}" type="sibTrans" cxnId="{9EC15079-6DFA-4A0B-8A40-6832E7C6929B}">
      <dgm:prSet/>
      <dgm:spPr/>
      <dgm:t>
        <a:bodyPr/>
        <a:lstStyle/>
        <a:p>
          <a:endParaRPr lang="ru-RU"/>
        </a:p>
      </dgm:t>
    </dgm:pt>
    <dgm:pt modelId="{BE690CF6-2BBF-48F3-82A0-93296745FFEB}">
      <dgm:prSet phldrT="[Текст]" custT="1"/>
      <dgm:spPr/>
      <dgm:t>
        <a:bodyPr/>
        <a:lstStyle/>
        <a:p>
          <a:r>
            <a:rPr lang="ru-RU" sz="1600" b="1" dirty="0" smtClean="0"/>
            <a:t>Возможность работы учащихся как с отдельными сегментами оборудования, так и с аппаратными комплексами, составленными из единиц оборудования</a:t>
          </a:r>
          <a:endParaRPr lang="ru-RU" sz="1600" b="1" dirty="0"/>
        </a:p>
      </dgm:t>
    </dgm:pt>
    <dgm:pt modelId="{96B68D1A-A06B-459D-AF70-82E446EC71D5}" type="parTrans" cxnId="{FC17F98C-2F41-41BB-8A96-3D8EB8F7ABA7}">
      <dgm:prSet/>
      <dgm:spPr/>
      <dgm:t>
        <a:bodyPr/>
        <a:lstStyle/>
        <a:p>
          <a:endParaRPr lang="ru-RU"/>
        </a:p>
      </dgm:t>
    </dgm:pt>
    <dgm:pt modelId="{2F716E7B-337D-4611-84C4-B6954DC6E630}" type="sibTrans" cxnId="{FC17F98C-2F41-41BB-8A96-3D8EB8F7ABA7}">
      <dgm:prSet/>
      <dgm:spPr/>
      <dgm:t>
        <a:bodyPr/>
        <a:lstStyle/>
        <a:p>
          <a:endParaRPr lang="ru-RU"/>
        </a:p>
      </dgm:t>
    </dgm:pt>
    <dgm:pt modelId="{6850FD6E-F72C-4D44-A4B4-09D83AF34FE7}">
      <dgm:prSet custT="1"/>
      <dgm:spPr/>
      <dgm:t>
        <a:bodyPr/>
        <a:lstStyle/>
        <a:p>
          <a:r>
            <a:rPr lang="ru-RU" sz="1600" b="1" dirty="0" err="1" smtClean="0"/>
            <a:t>Деятельностное</a:t>
          </a:r>
          <a:r>
            <a:rPr lang="ru-RU" sz="1600" b="1" dirty="0" smtClean="0"/>
            <a:t> освоение учащимися предмета</a:t>
          </a:r>
          <a:endParaRPr lang="ru-RU" sz="1600" b="1" dirty="0"/>
        </a:p>
      </dgm:t>
    </dgm:pt>
    <dgm:pt modelId="{D9AA4E52-27B2-4D92-A639-BBBBD85B3E5B}" type="parTrans" cxnId="{FF248D3A-FA22-4436-B9DB-4065EB71E955}">
      <dgm:prSet/>
      <dgm:spPr/>
      <dgm:t>
        <a:bodyPr/>
        <a:lstStyle/>
        <a:p>
          <a:endParaRPr lang="ru-RU"/>
        </a:p>
      </dgm:t>
    </dgm:pt>
    <dgm:pt modelId="{7003BEDA-B9B0-4AEB-A295-78A484D74473}" type="sibTrans" cxnId="{FF248D3A-FA22-4436-B9DB-4065EB71E955}">
      <dgm:prSet/>
      <dgm:spPr/>
      <dgm:t>
        <a:bodyPr/>
        <a:lstStyle/>
        <a:p>
          <a:endParaRPr lang="ru-RU"/>
        </a:p>
      </dgm:t>
    </dgm:pt>
    <dgm:pt modelId="{971FF96E-177A-4C04-BA3A-A84CDF5659C7}">
      <dgm:prSet phldrT="[Текст]" custT="1"/>
      <dgm:spPr/>
      <dgm:t>
        <a:bodyPr/>
        <a:lstStyle/>
        <a:p>
          <a:r>
            <a:rPr lang="ru-RU" sz="1600" b="1" dirty="0" smtClean="0"/>
            <a:t>Проведение индивидуальной и групповой исследовательской работы</a:t>
          </a:r>
          <a:endParaRPr lang="ru-RU" sz="1600" b="1" dirty="0"/>
        </a:p>
      </dgm:t>
    </dgm:pt>
    <dgm:pt modelId="{A6A28F1D-A754-4203-92B1-CBE42729425E}" type="parTrans" cxnId="{2605E0D4-BD7F-4340-B656-B932DEB53FFD}">
      <dgm:prSet/>
      <dgm:spPr/>
      <dgm:t>
        <a:bodyPr/>
        <a:lstStyle/>
        <a:p>
          <a:endParaRPr lang="ru-RU"/>
        </a:p>
      </dgm:t>
    </dgm:pt>
    <dgm:pt modelId="{3E193387-E005-41DE-8F9D-1C97664E03F8}" type="sibTrans" cxnId="{2605E0D4-BD7F-4340-B656-B932DEB53FFD}">
      <dgm:prSet/>
      <dgm:spPr/>
      <dgm:t>
        <a:bodyPr/>
        <a:lstStyle/>
        <a:p>
          <a:endParaRPr lang="ru-RU"/>
        </a:p>
      </dgm:t>
    </dgm:pt>
    <dgm:pt modelId="{298A2F3B-E791-464B-A50D-E0055402337E}">
      <dgm:prSet custT="1"/>
      <dgm:spPr/>
      <dgm:t>
        <a:bodyPr/>
        <a:lstStyle/>
        <a:p>
          <a:r>
            <a:rPr lang="ru-RU" sz="1600" b="1" dirty="0" smtClean="0"/>
            <a:t>Возможность реализации индивидуальных проектов</a:t>
          </a:r>
          <a:endParaRPr lang="ru-RU" sz="1600" b="1" dirty="0"/>
        </a:p>
      </dgm:t>
    </dgm:pt>
    <dgm:pt modelId="{890D6CB0-9AAB-46A8-BA6A-A8148197E387}" type="parTrans" cxnId="{0832C177-0A21-4737-AD89-0763D7D51BAD}">
      <dgm:prSet/>
      <dgm:spPr/>
      <dgm:t>
        <a:bodyPr/>
        <a:lstStyle/>
        <a:p>
          <a:endParaRPr lang="ru-RU"/>
        </a:p>
      </dgm:t>
    </dgm:pt>
    <dgm:pt modelId="{E42EF7B2-71F5-405E-AEA5-094C560D4EAE}" type="sibTrans" cxnId="{0832C177-0A21-4737-AD89-0763D7D51BAD}">
      <dgm:prSet/>
      <dgm:spPr/>
      <dgm:t>
        <a:bodyPr/>
        <a:lstStyle/>
        <a:p>
          <a:endParaRPr lang="ru-RU"/>
        </a:p>
      </dgm:t>
    </dgm:pt>
    <dgm:pt modelId="{447642CC-D834-447E-9F73-8E2D6E96BB02}" type="pres">
      <dgm:prSet presAssocID="{09772E86-BEBE-4867-AB63-E51969ADBE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2754DF-A63F-4E63-B745-BFA45AE7DB33}" type="pres">
      <dgm:prSet presAssocID="{F14E5120-91DB-4F66-93DC-C4E90F9BBFC2}" presName="parentLin" presStyleCnt="0"/>
      <dgm:spPr/>
    </dgm:pt>
    <dgm:pt modelId="{CA13B124-BBFA-45CA-A675-F2D8A80145C4}" type="pres">
      <dgm:prSet presAssocID="{F14E5120-91DB-4F66-93DC-C4E90F9BBFC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CB1C3F0-CD4F-4CA1-8D9B-0C24B18992F7}" type="pres">
      <dgm:prSet presAssocID="{F14E5120-91DB-4F66-93DC-C4E90F9BBFC2}" presName="parentText" presStyleLbl="node1" presStyleIdx="0" presStyleCnt="6" custScaleY="16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301A8-380F-4D19-B737-DF8AAA86299C}" type="pres">
      <dgm:prSet presAssocID="{F14E5120-91DB-4F66-93DC-C4E90F9BBFC2}" presName="negativeSpace" presStyleCnt="0"/>
      <dgm:spPr/>
    </dgm:pt>
    <dgm:pt modelId="{4AA3BFD9-98CD-4D78-97B6-373BA7BAE3F1}" type="pres">
      <dgm:prSet presAssocID="{F14E5120-91DB-4F66-93DC-C4E90F9BBFC2}" presName="childText" presStyleLbl="conFgAcc1" presStyleIdx="0" presStyleCnt="6">
        <dgm:presLayoutVars>
          <dgm:bulletEnabled val="1"/>
        </dgm:presLayoutVars>
      </dgm:prSet>
      <dgm:spPr/>
    </dgm:pt>
    <dgm:pt modelId="{47F9DD31-8245-4B43-9C49-33DFB90D6C63}" type="pres">
      <dgm:prSet presAssocID="{2A1F16F9-635A-40A8-8C15-2BCDC20F6881}" presName="spaceBetweenRectangles" presStyleCnt="0"/>
      <dgm:spPr/>
    </dgm:pt>
    <dgm:pt modelId="{A4AABA8B-CAA9-4E69-805E-3BF6D677D270}" type="pres">
      <dgm:prSet presAssocID="{AE3FF26A-D70C-4E95-8080-FB531C4CF840}" presName="parentLin" presStyleCnt="0"/>
      <dgm:spPr/>
    </dgm:pt>
    <dgm:pt modelId="{5C8BF6C6-0CE7-4D13-A40B-ABD9EE783E16}" type="pres">
      <dgm:prSet presAssocID="{AE3FF26A-D70C-4E95-8080-FB531C4CF84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C62E711-5CAE-4EF5-A099-008A2F13F11F}" type="pres">
      <dgm:prSet presAssocID="{AE3FF26A-D70C-4E95-8080-FB531C4CF840}" presName="parentText" presStyleLbl="node1" presStyleIdx="1" presStyleCnt="6" custScaleY="197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32295-B5E6-459D-BAEA-0898C8B79214}" type="pres">
      <dgm:prSet presAssocID="{AE3FF26A-D70C-4E95-8080-FB531C4CF840}" presName="negativeSpace" presStyleCnt="0"/>
      <dgm:spPr/>
    </dgm:pt>
    <dgm:pt modelId="{6BA189AD-B049-44D5-8CDA-FE89AB943884}" type="pres">
      <dgm:prSet presAssocID="{AE3FF26A-D70C-4E95-8080-FB531C4CF840}" presName="childText" presStyleLbl="conFgAcc1" presStyleIdx="1" presStyleCnt="6">
        <dgm:presLayoutVars>
          <dgm:bulletEnabled val="1"/>
        </dgm:presLayoutVars>
      </dgm:prSet>
      <dgm:spPr/>
    </dgm:pt>
    <dgm:pt modelId="{8D019FC0-7642-453B-8CB0-B04E9057BE28}" type="pres">
      <dgm:prSet presAssocID="{690C9AE6-AAD9-47B2-B97E-127BB9593A36}" presName="spaceBetweenRectangles" presStyleCnt="0"/>
      <dgm:spPr/>
    </dgm:pt>
    <dgm:pt modelId="{5E315DF2-68DA-419B-AF27-588E2101197E}" type="pres">
      <dgm:prSet presAssocID="{BE690CF6-2BBF-48F3-82A0-93296745FFEB}" presName="parentLin" presStyleCnt="0"/>
      <dgm:spPr/>
    </dgm:pt>
    <dgm:pt modelId="{29A42A7F-F55B-4203-A210-5B5175DCC886}" type="pres">
      <dgm:prSet presAssocID="{BE690CF6-2BBF-48F3-82A0-93296745FFE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8E63CF9-B956-4C76-9513-E7840B56EED7}" type="pres">
      <dgm:prSet presAssocID="{BE690CF6-2BBF-48F3-82A0-93296745FFEB}" presName="parentText" presStyleLbl="node1" presStyleIdx="2" presStyleCnt="6" custScaleX="100382" custScaleY="240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BAE53-EFCA-4F1D-9061-8F99A14ED301}" type="pres">
      <dgm:prSet presAssocID="{BE690CF6-2BBF-48F3-82A0-93296745FFEB}" presName="negativeSpace" presStyleCnt="0"/>
      <dgm:spPr/>
    </dgm:pt>
    <dgm:pt modelId="{A58454E1-3DDE-45BF-80B1-FB44DC8B0CFE}" type="pres">
      <dgm:prSet presAssocID="{BE690CF6-2BBF-48F3-82A0-93296745FFEB}" presName="childText" presStyleLbl="conFgAcc1" presStyleIdx="2" presStyleCnt="6">
        <dgm:presLayoutVars>
          <dgm:bulletEnabled val="1"/>
        </dgm:presLayoutVars>
      </dgm:prSet>
      <dgm:spPr/>
    </dgm:pt>
    <dgm:pt modelId="{B96A9BFF-D8B1-49CE-8132-C18CBF87076E}" type="pres">
      <dgm:prSet presAssocID="{2F716E7B-337D-4611-84C4-B6954DC6E630}" presName="spaceBetweenRectangles" presStyleCnt="0"/>
      <dgm:spPr/>
    </dgm:pt>
    <dgm:pt modelId="{80B3D9CD-11D0-4F1D-BD36-66F2157053AC}" type="pres">
      <dgm:prSet presAssocID="{6850FD6E-F72C-4D44-A4B4-09D83AF34FE7}" presName="parentLin" presStyleCnt="0"/>
      <dgm:spPr/>
    </dgm:pt>
    <dgm:pt modelId="{D1B206D3-91FC-4EFF-AE0C-1AC82A163C4E}" type="pres">
      <dgm:prSet presAssocID="{6850FD6E-F72C-4D44-A4B4-09D83AF34FE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47A791D-FA4E-47B3-AA4F-B6B8C6A4E9C5}" type="pres">
      <dgm:prSet presAssocID="{6850FD6E-F72C-4D44-A4B4-09D83AF34FE7}" presName="parentText" presStyleLbl="node1" presStyleIdx="3" presStyleCnt="6" custScaleY="172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6D7A1-4EC1-43B9-9B8E-F980D337FD03}" type="pres">
      <dgm:prSet presAssocID="{6850FD6E-F72C-4D44-A4B4-09D83AF34FE7}" presName="negativeSpace" presStyleCnt="0"/>
      <dgm:spPr/>
    </dgm:pt>
    <dgm:pt modelId="{5E9C36D4-3552-414E-B9D5-DB083A995F1E}" type="pres">
      <dgm:prSet presAssocID="{6850FD6E-F72C-4D44-A4B4-09D83AF34FE7}" presName="childText" presStyleLbl="conFgAcc1" presStyleIdx="3" presStyleCnt="6">
        <dgm:presLayoutVars>
          <dgm:bulletEnabled val="1"/>
        </dgm:presLayoutVars>
      </dgm:prSet>
      <dgm:spPr/>
    </dgm:pt>
    <dgm:pt modelId="{ACB35DA9-DEBA-416B-BABD-31523B2F935A}" type="pres">
      <dgm:prSet presAssocID="{7003BEDA-B9B0-4AEB-A295-78A484D74473}" presName="spaceBetweenRectangles" presStyleCnt="0"/>
      <dgm:spPr/>
    </dgm:pt>
    <dgm:pt modelId="{4FB96D05-00BD-4E14-BB93-72A5B52C1209}" type="pres">
      <dgm:prSet presAssocID="{971FF96E-177A-4C04-BA3A-A84CDF5659C7}" presName="parentLin" presStyleCnt="0"/>
      <dgm:spPr/>
    </dgm:pt>
    <dgm:pt modelId="{0C2734B1-13DD-412F-A374-9ED59469A47A}" type="pres">
      <dgm:prSet presAssocID="{971FF96E-177A-4C04-BA3A-A84CDF5659C7}" presName="parentLeftMargin" presStyleLbl="node1" presStyleIdx="3" presStyleCnt="6" custScaleX="105138" custScaleY="240916"/>
      <dgm:spPr/>
      <dgm:t>
        <a:bodyPr/>
        <a:lstStyle/>
        <a:p>
          <a:endParaRPr lang="ru-RU"/>
        </a:p>
      </dgm:t>
    </dgm:pt>
    <dgm:pt modelId="{64C56C20-767C-4268-8ED9-A3872A897A9E}" type="pres">
      <dgm:prSet presAssocID="{971FF96E-177A-4C04-BA3A-A84CDF5659C7}" presName="parentText" presStyleLbl="node1" presStyleIdx="4" presStyleCnt="6" custScaleY="132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6F8C5-E0F3-4803-9D0E-55D7155BE960}" type="pres">
      <dgm:prSet presAssocID="{971FF96E-177A-4C04-BA3A-A84CDF5659C7}" presName="negativeSpace" presStyleCnt="0"/>
      <dgm:spPr/>
    </dgm:pt>
    <dgm:pt modelId="{8BD4543C-0C6E-4474-8638-E9391E029E23}" type="pres">
      <dgm:prSet presAssocID="{971FF96E-177A-4C04-BA3A-A84CDF5659C7}" presName="childText" presStyleLbl="conFgAcc1" presStyleIdx="4" presStyleCnt="6">
        <dgm:presLayoutVars>
          <dgm:bulletEnabled val="1"/>
        </dgm:presLayoutVars>
      </dgm:prSet>
      <dgm:spPr/>
    </dgm:pt>
    <dgm:pt modelId="{D24DCECF-A21F-4C12-A1FB-8C9C83F3C63A}" type="pres">
      <dgm:prSet presAssocID="{3E193387-E005-41DE-8F9D-1C97664E03F8}" presName="spaceBetweenRectangles" presStyleCnt="0"/>
      <dgm:spPr/>
    </dgm:pt>
    <dgm:pt modelId="{7241099B-04A6-40BE-93E9-6DD86D45A7E1}" type="pres">
      <dgm:prSet presAssocID="{298A2F3B-E791-464B-A50D-E0055402337E}" presName="parentLin" presStyleCnt="0"/>
      <dgm:spPr/>
    </dgm:pt>
    <dgm:pt modelId="{6F62AAD8-6DD5-4514-8B99-41C93719AE0B}" type="pres">
      <dgm:prSet presAssocID="{298A2F3B-E791-464B-A50D-E0055402337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150220F-62AF-4850-9745-8E220737A87C}" type="pres">
      <dgm:prSet presAssocID="{298A2F3B-E791-464B-A50D-E0055402337E}" presName="parentText" presStyleLbl="node1" presStyleIdx="5" presStyleCnt="6" custScaleY="1181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720CE-7F2D-44E3-9432-B09DC222B2A7}" type="pres">
      <dgm:prSet presAssocID="{298A2F3B-E791-464B-A50D-E0055402337E}" presName="negativeSpace" presStyleCnt="0"/>
      <dgm:spPr/>
    </dgm:pt>
    <dgm:pt modelId="{F009DE50-1937-42E8-B4DA-EAFEDE304E80}" type="pres">
      <dgm:prSet presAssocID="{298A2F3B-E791-464B-A50D-E0055402337E}" presName="childText" presStyleLbl="conFgAcc1" presStyleIdx="5" presStyleCnt="6" custScaleY="155571">
        <dgm:presLayoutVars>
          <dgm:bulletEnabled val="1"/>
        </dgm:presLayoutVars>
      </dgm:prSet>
      <dgm:spPr/>
    </dgm:pt>
  </dgm:ptLst>
  <dgm:cxnLst>
    <dgm:cxn modelId="{FF248D3A-FA22-4436-B9DB-4065EB71E955}" srcId="{09772E86-BEBE-4867-AB63-E51969ADBE62}" destId="{6850FD6E-F72C-4D44-A4B4-09D83AF34FE7}" srcOrd="3" destOrd="0" parTransId="{D9AA4E52-27B2-4D92-A639-BBBBD85B3E5B}" sibTransId="{7003BEDA-B9B0-4AEB-A295-78A484D74473}"/>
    <dgm:cxn modelId="{11EDB9D2-56BC-4678-BD6B-AF02EAE80E15}" type="presOf" srcId="{F14E5120-91DB-4F66-93DC-C4E90F9BBFC2}" destId="{FCB1C3F0-CD4F-4CA1-8D9B-0C24B18992F7}" srcOrd="1" destOrd="0" presId="urn:microsoft.com/office/officeart/2005/8/layout/list1"/>
    <dgm:cxn modelId="{0832C177-0A21-4737-AD89-0763D7D51BAD}" srcId="{09772E86-BEBE-4867-AB63-E51969ADBE62}" destId="{298A2F3B-E791-464B-A50D-E0055402337E}" srcOrd="5" destOrd="0" parTransId="{890D6CB0-9AAB-46A8-BA6A-A8148197E387}" sibTransId="{E42EF7B2-71F5-405E-AEA5-094C560D4EAE}"/>
    <dgm:cxn modelId="{DD67A020-8480-4BCD-B022-A239A9C79EF5}" type="presOf" srcId="{F14E5120-91DB-4F66-93DC-C4E90F9BBFC2}" destId="{CA13B124-BBFA-45CA-A675-F2D8A80145C4}" srcOrd="0" destOrd="0" presId="urn:microsoft.com/office/officeart/2005/8/layout/list1"/>
    <dgm:cxn modelId="{FC17F98C-2F41-41BB-8A96-3D8EB8F7ABA7}" srcId="{09772E86-BEBE-4867-AB63-E51969ADBE62}" destId="{BE690CF6-2BBF-48F3-82A0-93296745FFEB}" srcOrd="2" destOrd="0" parTransId="{96B68D1A-A06B-459D-AF70-82E446EC71D5}" sibTransId="{2F716E7B-337D-4611-84C4-B6954DC6E630}"/>
    <dgm:cxn modelId="{39B2D60A-D67F-485F-B36C-B13E39BB322F}" type="presOf" srcId="{BE690CF6-2BBF-48F3-82A0-93296745FFEB}" destId="{29A42A7F-F55B-4203-A210-5B5175DCC886}" srcOrd="0" destOrd="0" presId="urn:microsoft.com/office/officeart/2005/8/layout/list1"/>
    <dgm:cxn modelId="{3189A132-64B1-494F-B1C6-CFCF256039A0}" type="presOf" srcId="{AE3FF26A-D70C-4E95-8080-FB531C4CF840}" destId="{5C8BF6C6-0CE7-4D13-A40B-ABD9EE783E16}" srcOrd="0" destOrd="0" presId="urn:microsoft.com/office/officeart/2005/8/layout/list1"/>
    <dgm:cxn modelId="{9EC15079-6DFA-4A0B-8A40-6832E7C6929B}" srcId="{09772E86-BEBE-4867-AB63-E51969ADBE62}" destId="{AE3FF26A-D70C-4E95-8080-FB531C4CF840}" srcOrd="1" destOrd="0" parTransId="{9340F254-84BD-4AEB-811A-38DFDD1ABED8}" sibTransId="{690C9AE6-AAD9-47B2-B97E-127BB9593A36}"/>
    <dgm:cxn modelId="{67FC6683-66FE-4032-98AA-5392483FED00}" type="presOf" srcId="{298A2F3B-E791-464B-A50D-E0055402337E}" destId="{D150220F-62AF-4850-9745-8E220737A87C}" srcOrd="1" destOrd="0" presId="urn:microsoft.com/office/officeart/2005/8/layout/list1"/>
    <dgm:cxn modelId="{E0BBDC4B-03E9-416C-9CDF-3B2991FDFD0D}" type="presOf" srcId="{BE690CF6-2BBF-48F3-82A0-93296745FFEB}" destId="{78E63CF9-B956-4C76-9513-E7840B56EED7}" srcOrd="1" destOrd="0" presId="urn:microsoft.com/office/officeart/2005/8/layout/list1"/>
    <dgm:cxn modelId="{5D0FBC75-DA09-47DA-9DE6-5F47CCEBD33B}" type="presOf" srcId="{971FF96E-177A-4C04-BA3A-A84CDF5659C7}" destId="{0C2734B1-13DD-412F-A374-9ED59469A47A}" srcOrd="0" destOrd="0" presId="urn:microsoft.com/office/officeart/2005/8/layout/list1"/>
    <dgm:cxn modelId="{3E4BBCD9-EA76-4D9A-91DE-EFD8EC44CA83}" type="presOf" srcId="{6850FD6E-F72C-4D44-A4B4-09D83AF34FE7}" destId="{047A791D-FA4E-47B3-AA4F-B6B8C6A4E9C5}" srcOrd="1" destOrd="0" presId="urn:microsoft.com/office/officeart/2005/8/layout/list1"/>
    <dgm:cxn modelId="{85BEDB8F-30F1-4C00-A6D8-741D9DD1E478}" type="presOf" srcId="{AE3FF26A-D70C-4E95-8080-FB531C4CF840}" destId="{6C62E711-5CAE-4EF5-A099-008A2F13F11F}" srcOrd="1" destOrd="0" presId="urn:microsoft.com/office/officeart/2005/8/layout/list1"/>
    <dgm:cxn modelId="{201C7071-54DE-41A2-ACCF-087EC137608C}" type="presOf" srcId="{09772E86-BEBE-4867-AB63-E51969ADBE62}" destId="{447642CC-D834-447E-9F73-8E2D6E96BB02}" srcOrd="0" destOrd="0" presId="urn:microsoft.com/office/officeart/2005/8/layout/list1"/>
    <dgm:cxn modelId="{625B4421-7FC8-468C-A9C3-D2F461A6B361}" type="presOf" srcId="{971FF96E-177A-4C04-BA3A-A84CDF5659C7}" destId="{64C56C20-767C-4268-8ED9-A3872A897A9E}" srcOrd="1" destOrd="0" presId="urn:microsoft.com/office/officeart/2005/8/layout/list1"/>
    <dgm:cxn modelId="{E2048EC7-4A00-43DF-8FD5-23A5EDE81155}" type="presOf" srcId="{6850FD6E-F72C-4D44-A4B4-09D83AF34FE7}" destId="{D1B206D3-91FC-4EFF-AE0C-1AC82A163C4E}" srcOrd="0" destOrd="0" presId="urn:microsoft.com/office/officeart/2005/8/layout/list1"/>
    <dgm:cxn modelId="{7438193C-BFF7-401C-94AB-16365B580EEF}" srcId="{09772E86-BEBE-4867-AB63-E51969ADBE62}" destId="{F14E5120-91DB-4F66-93DC-C4E90F9BBFC2}" srcOrd="0" destOrd="0" parTransId="{3CBD967D-19B8-450A-ADCF-DB18291D2DCD}" sibTransId="{2A1F16F9-635A-40A8-8C15-2BCDC20F6881}"/>
    <dgm:cxn modelId="{2605E0D4-BD7F-4340-B656-B932DEB53FFD}" srcId="{09772E86-BEBE-4867-AB63-E51969ADBE62}" destId="{971FF96E-177A-4C04-BA3A-A84CDF5659C7}" srcOrd="4" destOrd="0" parTransId="{A6A28F1D-A754-4203-92B1-CBE42729425E}" sibTransId="{3E193387-E005-41DE-8F9D-1C97664E03F8}"/>
    <dgm:cxn modelId="{74531CEA-8135-4BF7-9CAD-A775DE4D531D}" type="presOf" srcId="{298A2F3B-E791-464B-A50D-E0055402337E}" destId="{6F62AAD8-6DD5-4514-8B99-41C93719AE0B}" srcOrd="0" destOrd="0" presId="urn:microsoft.com/office/officeart/2005/8/layout/list1"/>
    <dgm:cxn modelId="{DE2E3C74-923E-497D-A189-749EF175D58B}" type="presParOf" srcId="{447642CC-D834-447E-9F73-8E2D6E96BB02}" destId="{ED2754DF-A63F-4E63-B745-BFA45AE7DB33}" srcOrd="0" destOrd="0" presId="urn:microsoft.com/office/officeart/2005/8/layout/list1"/>
    <dgm:cxn modelId="{E23D54C9-3CBD-445B-BA8F-015D5A198E00}" type="presParOf" srcId="{ED2754DF-A63F-4E63-B745-BFA45AE7DB33}" destId="{CA13B124-BBFA-45CA-A675-F2D8A80145C4}" srcOrd="0" destOrd="0" presId="urn:microsoft.com/office/officeart/2005/8/layout/list1"/>
    <dgm:cxn modelId="{E0FD1BA0-5441-4D5B-86A6-B1DE02FDC350}" type="presParOf" srcId="{ED2754DF-A63F-4E63-B745-BFA45AE7DB33}" destId="{FCB1C3F0-CD4F-4CA1-8D9B-0C24B18992F7}" srcOrd="1" destOrd="0" presId="urn:microsoft.com/office/officeart/2005/8/layout/list1"/>
    <dgm:cxn modelId="{8706ED04-EEBD-4816-B1FF-C7A7B7AAA70B}" type="presParOf" srcId="{447642CC-D834-447E-9F73-8E2D6E96BB02}" destId="{717301A8-380F-4D19-B737-DF8AAA86299C}" srcOrd="1" destOrd="0" presId="urn:microsoft.com/office/officeart/2005/8/layout/list1"/>
    <dgm:cxn modelId="{6F2F025A-C77F-42C7-BC38-B6EF3AAEB4A5}" type="presParOf" srcId="{447642CC-D834-447E-9F73-8E2D6E96BB02}" destId="{4AA3BFD9-98CD-4D78-97B6-373BA7BAE3F1}" srcOrd="2" destOrd="0" presId="urn:microsoft.com/office/officeart/2005/8/layout/list1"/>
    <dgm:cxn modelId="{339A09F8-AD82-4963-BC26-5EF864CE9ED1}" type="presParOf" srcId="{447642CC-D834-447E-9F73-8E2D6E96BB02}" destId="{47F9DD31-8245-4B43-9C49-33DFB90D6C63}" srcOrd="3" destOrd="0" presId="urn:microsoft.com/office/officeart/2005/8/layout/list1"/>
    <dgm:cxn modelId="{BCB084F7-FF56-4B86-833B-319884726D9E}" type="presParOf" srcId="{447642CC-D834-447E-9F73-8E2D6E96BB02}" destId="{A4AABA8B-CAA9-4E69-805E-3BF6D677D270}" srcOrd="4" destOrd="0" presId="urn:microsoft.com/office/officeart/2005/8/layout/list1"/>
    <dgm:cxn modelId="{5FFDE4E0-3BB1-4E93-8072-E866FB8F20A7}" type="presParOf" srcId="{A4AABA8B-CAA9-4E69-805E-3BF6D677D270}" destId="{5C8BF6C6-0CE7-4D13-A40B-ABD9EE783E16}" srcOrd="0" destOrd="0" presId="urn:microsoft.com/office/officeart/2005/8/layout/list1"/>
    <dgm:cxn modelId="{52BAC4D1-A8A9-494F-9175-2F99DA8117C8}" type="presParOf" srcId="{A4AABA8B-CAA9-4E69-805E-3BF6D677D270}" destId="{6C62E711-5CAE-4EF5-A099-008A2F13F11F}" srcOrd="1" destOrd="0" presId="urn:microsoft.com/office/officeart/2005/8/layout/list1"/>
    <dgm:cxn modelId="{7552CECE-8E94-4679-B286-B40CE39E3872}" type="presParOf" srcId="{447642CC-D834-447E-9F73-8E2D6E96BB02}" destId="{B9C32295-B5E6-459D-BAEA-0898C8B79214}" srcOrd="5" destOrd="0" presId="urn:microsoft.com/office/officeart/2005/8/layout/list1"/>
    <dgm:cxn modelId="{59BAFBDA-61AD-438E-9694-F2848E616CC8}" type="presParOf" srcId="{447642CC-D834-447E-9F73-8E2D6E96BB02}" destId="{6BA189AD-B049-44D5-8CDA-FE89AB943884}" srcOrd="6" destOrd="0" presId="urn:microsoft.com/office/officeart/2005/8/layout/list1"/>
    <dgm:cxn modelId="{9EDA67A0-E92B-471F-9A34-1067AD5DB15C}" type="presParOf" srcId="{447642CC-D834-447E-9F73-8E2D6E96BB02}" destId="{8D019FC0-7642-453B-8CB0-B04E9057BE28}" srcOrd="7" destOrd="0" presId="urn:microsoft.com/office/officeart/2005/8/layout/list1"/>
    <dgm:cxn modelId="{3431555F-7295-45C2-B48C-6820756A86FC}" type="presParOf" srcId="{447642CC-D834-447E-9F73-8E2D6E96BB02}" destId="{5E315DF2-68DA-419B-AF27-588E2101197E}" srcOrd="8" destOrd="0" presId="urn:microsoft.com/office/officeart/2005/8/layout/list1"/>
    <dgm:cxn modelId="{00E46B96-B626-40DB-963C-FF3A34E1BB73}" type="presParOf" srcId="{5E315DF2-68DA-419B-AF27-588E2101197E}" destId="{29A42A7F-F55B-4203-A210-5B5175DCC886}" srcOrd="0" destOrd="0" presId="urn:microsoft.com/office/officeart/2005/8/layout/list1"/>
    <dgm:cxn modelId="{78B04CD8-7948-4A9C-A322-05F719C52B91}" type="presParOf" srcId="{5E315DF2-68DA-419B-AF27-588E2101197E}" destId="{78E63CF9-B956-4C76-9513-E7840B56EED7}" srcOrd="1" destOrd="0" presId="urn:microsoft.com/office/officeart/2005/8/layout/list1"/>
    <dgm:cxn modelId="{396D8FC3-381C-469D-B9A0-4B6C01922254}" type="presParOf" srcId="{447642CC-D834-447E-9F73-8E2D6E96BB02}" destId="{09DBAE53-EFCA-4F1D-9061-8F99A14ED301}" srcOrd="9" destOrd="0" presId="urn:microsoft.com/office/officeart/2005/8/layout/list1"/>
    <dgm:cxn modelId="{560462BD-6A8C-4FF4-8883-699D1F0BAFA5}" type="presParOf" srcId="{447642CC-D834-447E-9F73-8E2D6E96BB02}" destId="{A58454E1-3DDE-45BF-80B1-FB44DC8B0CFE}" srcOrd="10" destOrd="0" presId="urn:microsoft.com/office/officeart/2005/8/layout/list1"/>
    <dgm:cxn modelId="{CE8A467B-3863-4143-A319-D9D7FF3ACC1B}" type="presParOf" srcId="{447642CC-D834-447E-9F73-8E2D6E96BB02}" destId="{B96A9BFF-D8B1-49CE-8132-C18CBF87076E}" srcOrd="11" destOrd="0" presId="urn:microsoft.com/office/officeart/2005/8/layout/list1"/>
    <dgm:cxn modelId="{A4B579AA-C0F7-4088-816A-0CD5FCB3227C}" type="presParOf" srcId="{447642CC-D834-447E-9F73-8E2D6E96BB02}" destId="{80B3D9CD-11D0-4F1D-BD36-66F2157053AC}" srcOrd="12" destOrd="0" presId="urn:microsoft.com/office/officeart/2005/8/layout/list1"/>
    <dgm:cxn modelId="{121C570D-B354-4A9B-AEBB-8CF3B1A96FEF}" type="presParOf" srcId="{80B3D9CD-11D0-4F1D-BD36-66F2157053AC}" destId="{D1B206D3-91FC-4EFF-AE0C-1AC82A163C4E}" srcOrd="0" destOrd="0" presId="urn:microsoft.com/office/officeart/2005/8/layout/list1"/>
    <dgm:cxn modelId="{57C92ED2-AB98-49A5-8F11-5F3F3F4C7183}" type="presParOf" srcId="{80B3D9CD-11D0-4F1D-BD36-66F2157053AC}" destId="{047A791D-FA4E-47B3-AA4F-B6B8C6A4E9C5}" srcOrd="1" destOrd="0" presId="urn:microsoft.com/office/officeart/2005/8/layout/list1"/>
    <dgm:cxn modelId="{5598200A-8075-43BC-BEDE-E83AD060046B}" type="presParOf" srcId="{447642CC-D834-447E-9F73-8E2D6E96BB02}" destId="{BCE6D7A1-4EC1-43B9-9B8E-F980D337FD03}" srcOrd="13" destOrd="0" presId="urn:microsoft.com/office/officeart/2005/8/layout/list1"/>
    <dgm:cxn modelId="{FEC3F1A6-6159-48BC-905C-71C52FEAB9F8}" type="presParOf" srcId="{447642CC-D834-447E-9F73-8E2D6E96BB02}" destId="{5E9C36D4-3552-414E-B9D5-DB083A995F1E}" srcOrd="14" destOrd="0" presId="urn:microsoft.com/office/officeart/2005/8/layout/list1"/>
    <dgm:cxn modelId="{899017AA-37E4-4E9D-AEBD-6D90095D1098}" type="presParOf" srcId="{447642CC-D834-447E-9F73-8E2D6E96BB02}" destId="{ACB35DA9-DEBA-416B-BABD-31523B2F935A}" srcOrd="15" destOrd="0" presId="urn:microsoft.com/office/officeart/2005/8/layout/list1"/>
    <dgm:cxn modelId="{44670186-613A-48A3-96C5-0AA2AF27955B}" type="presParOf" srcId="{447642CC-D834-447E-9F73-8E2D6E96BB02}" destId="{4FB96D05-00BD-4E14-BB93-72A5B52C1209}" srcOrd="16" destOrd="0" presId="urn:microsoft.com/office/officeart/2005/8/layout/list1"/>
    <dgm:cxn modelId="{07DB5AFC-8AF9-4CC1-A353-EC6DA07F65A8}" type="presParOf" srcId="{4FB96D05-00BD-4E14-BB93-72A5B52C1209}" destId="{0C2734B1-13DD-412F-A374-9ED59469A47A}" srcOrd="0" destOrd="0" presId="urn:microsoft.com/office/officeart/2005/8/layout/list1"/>
    <dgm:cxn modelId="{0F1F146E-A445-4CED-80D7-5301A54CF98B}" type="presParOf" srcId="{4FB96D05-00BD-4E14-BB93-72A5B52C1209}" destId="{64C56C20-767C-4268-8ED9-A3872A897A9E}" srcOrd="1" destOrd="0" presId="urn:microsoft.com/office/officeart/2005/8/layout/list1"/>
    <dgm:cxn modelId="{6A0B0D09-5681-4902-AC4E-75D569A22F32}" type="presParOf" srcId="{447642CC-D834-447E-9F73-8E2D6E96BB02}" destId="{7F46F8C5-E0F3-4803-9D0E-55D7155BE960}" srcOrd="17" destOrd="0" presId="urn:microsoft.com/office/officeart/2005/8/layout/list1"/>
    <dgm:cxn modelId="{845F973B-E198-4A2F-996F-2E87E9E21F91}" type="presParOf" srcId="{447642CC-D834-447E-9F73-8E2D6E96BB02}" destId="{8BD4543C-0C6E-4474-8638-E9391E029E23}" srcOrd="18" destOrd="0" presId="urn:microsoft.com/office/officeart/2005/8/layout/list1"/>
    <dgm:cxn modelId="{B7DD2276-3FB7-4663-AB1C-4775ABD542A2}" type="presParOf" srcId="{447642CC-D834-447E-9F73-8E2D6E96BB02}" destId="{D24DCECF-A21F-4C12-A1FB-8C9C83F3C63A}" srcOrd="19" destOrd="0" presId="urn:microsoft.com/office/officeart/2005/8/layout/list1"/>
    <dgm:cxn modelId="{51323A30-4B71-443C-8121-9703E03E2B32}" type="presParOf" srcId="{447642CC-D834-447E-9F73-8E2D6E96BB02}" destId="{7241099B-04A6-40BE-93E9-6DD86D45A7E1}" srcOrd="20" destOrd="0" presId="urn:microsoft.com/office/officeart/2005/8/layout/list1"/>
    <dgm:cxn modelId="{DC8FBD05-4FE6-4F63-85EE-3DFF1104090C}" type="presParOf" srcId="{7241099B-04A6-40BE-93E9-6DD86D45A7E1}" destId="{6F62AAD8-6DD5-4514-8B99-41C93719AE0B}" srcOrd="0" destOrd="0" presId="urn:microsoft.com/office/officeart/2005/8/layout/list1"/>
    <dgm:cxn modelId="{A4E5061F-CDE3-4FF7-941B-15C876E3F3DD}" type="presParOf" srcId="{7241099B-04A6-40BE-93E9-6DD86D45A7E1}" destId="{D150220F-62AF-4850-9745-8E220737A87C}" srcOrd="1" destOrd="0" presId="urn:microsoft.com/office/officeart/2005/8/layout/list1"/>
    <dgm:cxn modelId="{4FFC36BB-1604-47C4-B10B-3942E674C32A}" type="presParOf" srcId="{447642CC-D834-447E-9F73-8E2D6E96BB02}" destId="{4C4720CE-7F2D-44E3-9432-B09DC222B2A7}" srcOrd="21" destOrd="0" presId="urn:microsoft.com/office/officeart/2005/8/layout/list1"/>
    <dgm:cxn modelId="{27E15F02-AD85-4871-895B-CFB1EBB93B90}" type="presParOf" srcId="{447642CC-D834-447E-9F73-8E2D6E96BB02}" destId="{F009DE50-1937-42E8-B4DA-EAFEDE304E80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6817-67D7-4CEA-B10B-612DEAFFCAAB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87DF3-6295-4C8A-AEFA-FEEBB5E77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6778"/>
            <a:ext cx="831641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68" y="2276872"/>
            <a:ext cx="749917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osmetod.ru/centr/proekty/kurchatovskij-proekt/kurchatovskij-proekt.html" TargetMode="External"/><Relationship Id="rId7" Type="http://schemas.openxmlformats.org/officeDocument/2006/relationships/hyperlink" Target="http://edcommunity.ru/" TargetMode="External"/><Relationship Id="rId2" Type="http://schemas.openxmlformats.org/officeDocument/2006/relationships/hyperlink" Target="http://dogm.mos.ru/projects/modernization-of-the-system-of-general-education-in-the-city-of-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fsedu.ru/fields" TargetMode="External"/><Relationship Id="rId5" Type="http://schemas.openxmlformats.org/officeDocument/2006/relationships/hyperlink" Target="http://yugsmartmedia.ru/tsifrovyye-laboratorii/article_post/laboratoriya-po-geografii" TargetMode="External"/><Relationship Id="rId4" Type="http://schemas.openxmlformats.org/officeDocument/2006/relationships/hyperlink" Target="http://school-collection.edu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2976" y="2571744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+mj-lt"/>
              </a:rPr>
              <a:t>Формирование </a:t>
            </a:r>
          </a:p>
          <a:p>
            <a:pPr algn="ctr"/>
            <a:endParaRPr lang="ru-RU" sz="2100" b="1" dirty="0" smtClean="0">
              <a:latin typeface="+mj-lt"/>
            </a:endParaRPr>
          </a:p>
          <a:p>
            <a:pPr algn="ctr"/>
            <a:r>
              <a:rPr lang="ru-RU" sz="2100" b="1" dirty="0" err="1" smtClean="0">
                <a:latin typeface="+mj-lt"/>
              </a:rPr>
              <a:t>метапредметных</a:t>
            </a:r>
            <a:r>
              <a:rPr lang="ru-RU" sz="2100" b="1" dirty="0" smtClean="0">
                <a:latin typeface="+mj-lt"/>
              </a:rPr>
              <a:t> связей</a:t>
            </a:r>
          </a:p>
          <a:p>
            <a:pPr algn="ctr"/>
            <a:r>
              <a:rPr lang="ru-RU" sz="2100" b="1" dirty="0" smtClean="0">
                <a:latin typeface="+mj-lt"/>
              </a:rPr>
              <a:t> </a:t>
            </a:r>
          </a:p>
          <a:p>
            <a:pPr algn="ctr"/>
            <a:r>
              <a:rPr lang="ru-RU" sz="2100" b="1" dirty="0" smtClean="0">
                <a:latin typeface="+mj-lt"/>
              </a:rPr>
              <a:t>на уроках географии</a:t>
            </a:r>
          </a:p>
          <a:p>
            <a:pPr algn="ctr"/>
            <a:endParaRPr lang="ru-RU" sz="21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географии ГБОУ Лицей 1571</a:t>
            </a:r>
          </a:p>
          <a:p>
            <a:r>
              <a:rPr lang="ru-RU" dirty="0" err="1" smtClean="0"/>
              <a:t>Шахбазян</a:t>
            </a:r>
            <a:r>
              <a:rPr lang="ru-RU" dirty="0" smtClean="0"/>
              <a:t> Нина </a:t>
            </a:r>
            <a:r>
              <a:rPr lang="ru-RU" dirty="0" err="1" smtClean="0"/>
              <a:t>Алекеевна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445123" y="428604"/>
            <a:ext cx="64845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Мы слишком часто даем детям ответы, которые надо выучить,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 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а не ставим передними проблемы, которые надо решить”.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 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Роджер Левин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15140" y="6000768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ПРОДУКТИВНЫЕ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1472" y="1357298"/>
            <a:ext cx="814393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928662" y="135729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реализуется через внедрение и использование:</a:t>
            </a:r>
          </a:p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3786190"/>
            <a:ext cx="2214578" cy="2500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86578" y="3786190"/>
            <a:ext cx="221457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72000" y="3786190"/>
            <a:ext cx="2214578" cy="2500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357422" y="3786190"/>
            <a:ext cx="2214578" cy="2500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42844" y="3214686"/>
            <a:ext cx="2214578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15140" y="3214686"/>
            <a:ext cx="2286016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3214686"/>
            <a:ext cx="2214578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3214686"/>
            <a:ext cx="2214578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>
            <a:off x="1035819" y="2464587"/>
            <a:ext cx="571504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3071802" y="2500306"/>
            <a:ext cx="642942" cy="214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7322363" y="2393149"/>
            <a:ext cx="571504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6200000" flipH="1">
            <a:off x="5214942" y="2571744"/>
            <a:ext cx="642942" cy="71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7158" y="328612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Технологий: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0298" y="3286125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Форм обучения: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0520" y="366236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214282" y="392906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500298" y="400050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4500562" y="328612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Методов обучения: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5140" y="328612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Средств обучения: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14876" y="392906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929454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42844" y="3857628"/>
            <a:ext cx="20717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информационные технологии;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технология проектирования;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телекоммуникационные технологии.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357422" y="3786190"/>
            <a:ext cx="2143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дистанционная;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индивидуальная;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групповая;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фронтальная;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устный и письменный опрос.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572000" y="3786190"/>
            <a:ext cx="221457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проектирования;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наблюдения;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тестирования;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наглядный;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практический;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объяснительно-иллюстративный;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исследовательский;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интерактивный.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715140" y="3714752"/>
            <a:ext cx="24288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задания по формированию УУД;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карта наблюдений;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тест - карта;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инновационное учебное оборудование (интерактивная доска,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мультимедийный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терминал, мобильный класс, программное обеспечение).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70" name="Content Placeholder 5"/>
          <p:cNvSpPr>
            <a:spLocks noGrp="1"/>
          </p:cNvSpPr>
          <p:nvPr>
            <p:ph idx="1"/>
          </p:nvPr>
        </p:nvSpPr>
        <p:spPr>
          <a:xfrm>
            <a:off x="357158" y="571480"/>
            <a:ext cx="8956540" cy="257163"/>
          </a:xfrm>
        </p:spPr>
        <p:txBody>
          <a:bodyPr/>
          <a:lstStyle/>
          <a:p>
            <a:pPr algn="ctr">
              <a:lnSpc>
                <a:spcPts val="36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800" b="1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800" b="1" dirty="0" smtClean="0">
                <a:solidFill>
                  <a:schemeClr val="tx1"/>
                </a:solidFill>
              </a:rPr>
              <a:t> компетенций       на уроках географии</a:t>
            </a:r>
            <a:endParaRPr lang="en-US" altLang="ko-K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вырезанными соседними углами 13"/>
          <p:cNvSpPr/>
          <p:nvPr/>
        </p:nvSpPr>
        <p:spPr>
          <a:xfrm rot="10800000">
            <a:off x="357158" y="5857892"/>
            <a:ext cx="2571768" cy="642942"/>
          </a:xfrm>
          <a:prstGeom prst="snip2SameRect">
            <a:avLst>
              <a:gd name="adj1" fmla="val 16667"/>
              <a:gd name="adj2" fmla="val 40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500042"/>
            <a:ext cx="8956540" cy="257163"/>
          </a:xfrm>
        </p:spPr>
        <p:txBody>
          <a:bodyPr/>
          <a:lstStyle/>
          <a:p>
            <a:pPr algn="ctr">
              <a:lnSpc>
                <a:spcPts val="3600"/>
              </a:lnSpc>
            </a:pPr>
            <a:r>
              <a:rPr lang="ru-RU" sz="2800" b="1" dirty="0" smtClean="0"/>
              <a:t>Роль УУД в процессе осуществления                       </a:t>
            </a:r>
            <a:r>
              <a:rPr lang="ru-RU" sz="2800" b="1" dirty="0" err="1" smtClean="0"/>
              <a:t>метапредметных</a:t>
            </a:r>
            <a:r>
              <a:rPr lang="ru-RU" sz="2800" b="1" dirty="0" smtClean="0"/>
              <a:t> связей на уроках географии</a:t>
            </a:r>
            <a:endParaRPr lang="en-US" altLang="ko-K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428596" y="1214422"/>
            <a:ext cx="2571768" cy="642942"/>
          </a:xfrm>
          <a:prstGeom prst="snip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 rot="10800000">
            <a:off x="6500826" y="5857892"/>
            <a:ext cx="2571768" cy="642942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596" y="128586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ИНФОРМАЦИОННЫЕ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600076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СОЦИАЛЬНЫЕ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0" y="6000768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ПРОДУКТИВНЫЕ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vodoley.me/assets/images/test/63016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3219544" cy="2099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Стрелка вправо 23"/>
          <p:cNvSpPr/>
          <p:nvPr/>
        </p:nvSpPr>
        <p:spPr>
          <a:xfrm rot="2408408">
            <a:off x="2257940" y="2797470"/>
            <a:ext cx="60916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9593288">
            <a:off x="2265780" y="4556653"/>
            <a:ext cx="57007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9191592" flipH="1">
            <a:off x="6186760" y="2746249"/>
            <a:ext cx="611461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3223586">
            <a:off x="6189878" y="4504030"/>
            <a:ext cx="5830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1714488"/>
            <a:ext cx="2571768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57950" y="1643050"/>
            <a:ext cx="2643206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072074"/>
            <a:ext cx="2571768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5000636"/>
            <a:ext cx="2571768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357918" y="1214422"/>
            <a:ext cx="2786082" cy="1846356"/>
            <a:chOff x="6357918" y="1142984"/>
            <a:chExt cx="2786082" cy="1929460"/>
          </a:xfrm>
        </p:grpSpPr>
        <p:sp>
          <p:nvSpPr>
            <p:cNvPr id="11" name="Прямоугольник с двумя вырезанными соседними углами 10"/>
            <p:cNvSpPr/>
            <p:nvPr/>
          </p:nvSpPr>
          <p:spPr>
            <a:xfrm>
              <a:off x="6357950" y="1142984"/>
              <a:ext cx="2643206" cy="642942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57918" y="1214422"/>
              <a:ext cx="2786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КОММУНИКАТИВНЫЕ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57950" y="1785926"/>
              <a:ext cx="2714644" cy="128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умение вступать в </a:t>
              </a:r>
              <a:r>
                <a:rPr lang="ru-RU" sz="1400" b="1" dirty="0" err="1" smtClean="0">
                  <a:solidFill>
                    <a:schemeClr val="bg1"/>
                  </a:solidFill>
                </a:rPr>
                <a:t>коммуни</a:t>
              </a:r>
              <a:endParaRPr lang="ru-RU" sz="1400" b="1" dirty="0" smtClean="0">
                <a:solidFill>
                  <a:schemeClr val="bg1"/>
                </a:solidFill>
              </a:endParaRPr>
            </a:p>
            <a:p>
              <a:r>
                <a:rPr lang="ru-RU" sz="1400" b="1" dirty="0" err="1" smtClean="0">
                  <a:solidFill>
                    <a:schemeClr val="bg1"/>
                  </a:solidFill>
                </a:rPr>
                <a:t>кацию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с целью быть понятым, владение умениями общения</a:t>
              </a:r>
            </a:p>
            <a:p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5072074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умение жить и работать вместе с другими людьми, близкими, в коллективе, в команде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1643050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владение информационными технологиями – умение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работать со всеми видами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информации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356" y="5000636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способность к созданию собственного продукта, умение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принимать решения и нести ответственность за них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7460" y="500042"/>
            <a:ext cx="8956540" cy="257163"/>
          </a:xfrm>
        </p:spPr>
        <p:txBody>
          <a:bodyPr/>
          <a:lstStyle/>
          <a:p>
            <a:pPr algn="ctr">
              <a:lnSpc>
                <a:spcPts val="36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Отличие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</a:rPr>
              <a:t>метапредметного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урока от урока с           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</a:rPr>
              <a:t>межпредметными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связями и интеграции</a:t>
            </a:r>
            <a:endParaRPr lang="en-US" altLang="ko-KR" sz="28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1714488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ЛИЧНОСТНЫЕ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571472" y="1214422"/>
            <a:ext cx="2428892" cy="928694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1472" y="2143116"/>
            <a:ext cx="2428892" cy="17859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2143116"/>
            <a:ext cx="2500330" cy="20717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57554" y="2143116"/>
            <a:ext cx="2428892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286512" y="1214422"/>
            <a:ext cx="2500330" cy="928694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с двумя скругленными соседними углами 35"/>
          <p:cNvSpPr/>
          <p:nvPr/>
        </p:nvSpPr>
        <p:spPr>
          <a:xfrm>
            <a:off x="3357554" y="1214422"/>
            <a:ext cx="2428892" cy="928694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42910" y="135729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Интегрированный урок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357950" y="135729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Урок с </a:t>
            </a:r>
            <a:r>
              <a:rPr lang="ru-RU" b="1" dirty="0" err="1" smtClean="0"/>
              <a:t>межпредметными</a:t>
            </a:r>
            <a:r>
              <a:rPr lang="ru-RU" b="1" dirty="0" smtClean="0"/>
              <a:t> связями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00430" y="135729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Метапредметный</a:t>
            </a:r>
            <a:r>
              <a:rPr lang="ru-RU" b="1" dirty="0" smtClean="0"/>
              <a:t> урок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00034" y="2214554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глубокое усвоение знаний за счет обобщения,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систематизации </a:t>
            </a:r>
            <a:r>
              <a:rPr lang="ru-RU" sz="1400" b="1" dirty="0" err="1" smtClean="0">
                <a:solidFill>
                  <a:schemeClr val="bg1"/>
                </a:solidFill>
              </a:rPr>
              <a:t>ЗУНов</a:t>
            </a:r>
            <a:r>
              <a:rPr lang="ru-RU" sz="1400" b="1" dirty="0" smtClean="0">
                <a:solidFill>
                  <a:schemeClr val="bg1"/>
                </a:solidFill>
              </a:rPr>
              <a:t> по нескольким предметным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областям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6116" y="2214554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личностное совершенствование учащегося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через его познавательное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развитие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6512" y="2071678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закрепление знаний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учащихся по предмету за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счет параллельного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освещения изучаемого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материала с точки зрения других наук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43042" y="5572140"/>
            <a:ext cx="6000792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643174" y="557214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развитие личности школьника</a:t>
            </a:r>
            <a:endParaRPr lang="ru-RU" sz="2000" b="1" dirty="0"/>
          </a:p>
        </p:txBody>
      </p:sp>
      <p:sp>
        <p:nvSpPr>
          <p:cNvPr id="46" name="Стрелка вправо 45"/>
          <p:cNvSpPr/>
          <p:nvPr/>
        </p:nvSpPr>
        <p:spPr>
          <a:xfrm rot="2737041">
            <a:off x="2007160" y="4548114"/>
            <a:ext cx="1143008" cy="500066"/>
          </a:xfrm>
          <a:prstGeom prst="rightArrow">
            <a:avLst/>
          </a:prstGeom>
          <a:solidFill>
            <a:srgbClr val="ECE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8862959" flipH="1">
            <a:off x="6150563" y="4548115"/>
            <a:ext cx="1143008" cy="500066"/>
          </a:xfrm>
          <a:prstGeom prst="rightArrow">
            <a:avLst/>
          </a:prstGeom>
          <a:solidFill>
            <a:srgbClr val="ECE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6200000" flipH="1">
            <a:off x="4036215" y="4464851"/>
            <a:ext cx="1143008" cy="500066"/>
          </a:xfrm>
          <a:prstGeom prst="rightArrow">
            <a:avLst/>
          </a:prstGeom>
          <a:solidFill>
            <a:srgbClr val="ECE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357158" y="6286520"/>
            <a:ext cx="428628" cy="357190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2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4414" y="142852"/>
            <a:ext cx="8143932" cy="857256"/>
          </a:xfrm>
        </p:spPr>
        <p:txBody>
          <a:bodyPr anchor="t"/>
          <a:lstStyle/>
          <a:p>
            <a:pPr lvl="0" algn="ctr">
              <a:lnSpc>
                <a:spcPts val="3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Конвергенция наук и технологий </a:t>
            </a:r>
            <a:br>
              <a:rPr lang="ru-RU" sz="32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в современном мире</a:t>
            </a:r>
            <a:endParaRPr lang="ru-RU" sz="3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85918" y="1142984"/>
          <a:ext cx="707236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00068" y="0"/>
            <a:ext cx="8143932" cy="857256"/>
          </a:xfrm>
        </p:spPr>
        <p:txBody>
          <a:bodyPr anchor="t"/>
          <a:lstStyle/>
          <a:p>
            <a:pPr algn="ctr">
              <a:lnSpc>
                <a:spcPts val="3700"/>
              </a:lnSpc>
            </a:pPr>
            <a:r>
              <a:rPr lang="ru-RU" sz="3200" b="1" dirty="0" smtClean="0"/>
              <a:t>Основные черты современного </a:t>
            </a:r>
          </a:p>
          <a:p>
            <a:pPr algn="ctr">
              <a:lnSpc>
                <a:spcPts val="3700"/>
              </a:lnSpc>
            </a:pPr>
            <a:r>
              <a:rPr lang="ru-RU" sz="3200" b="1" dirty="0" smtClean="0"/>
              <a:t>развития в области естественных наук</a:t>
            </a:r>
            <a:endParaRPr lang="ru-RU" sz="4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05118" y="1348922"/>
          <a:ext cx="708172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00068" y="214290"/>
            <a:ext cx="8143932" cy="857256"/>
          </a:xfrm>
        </p:spPr>
        <p:txBody>
          <a:bodyPr anchor="t"/>
          <a:lstStyle/>
          <a:p>
            <a:pPr algn="ctr">
              <a:lnSpc>
                <a:spcPts val="3700"/>
              </a:lnSpc>
            </a:pPr>
            <a:r>
              <a:rPr lang="ru-RU" sz="3200" b="1" dirty="0" smtClean="0"/>
              <a:t>НОВЫЕ ВОЗМОЖНОСТИ</a:t>
            </a:r>
            <a:endParaRPr lang="ru-RU" sz="4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14448" y="785794"/>
          <a:ext cx="728670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642918"/>
            <a:ext cx="8956540" cy="257163"/>
          </a:xfrm>
        </p:spPr>
        <p:txBody>
          <a:bodyPr/>
          <a:lstStyle/>
          <a:p>
            <a:pPr algn="ctr">
              <a:lnSpc>
                <a:spcPts val="36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+mj-lt"/>
              </a:rPr>
              <a:t>Лаборатория по географии</a:t>
            </a:r>
            <a:endParaRPr lang="en-US" altLang="ko-KR" sz="48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571472" y="1643050"/>
            <a:ext cx="2428892" cy="192882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643570" y="4500570"/>
            <a:ext cx="2428892" cy="1928826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214311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Цифровое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оборудование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507207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Лабораторное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оборудование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geosety.net/images/opticheskiy-teodolit-ot-05-geo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43570" y="1071546"/>
            <a:ext cx="3000396" cy="3000396"/>
          </a:xfrm>
          <a:prstGeom prst="rect">
            <a:avLst/>
          </a:prstGeom>
          <a:noFill/>
        </p:spPr>
      </p:pic>
      <p:pic>
        <p:nvPicPr>
          <p:cNvPr id="27652" name="Picture 4" descr="http://www.ntmedia.ru/media/images/big/interaktivnyy-stol-NT-Air-.jpg"/>
          <p:cNvPicPr>
            <a:picLocks noChangeAspect="1" noChangeArrowheads="1"/>
          </p:cNvPicPr>
          <p:nvPr/>
        </p:nvPicPr>
        <p:blipFill>
          <a:blip r:embed="rId3" cstate="print"/>
          <a:srcRect r="2908"/>
          <a:stretch>
            <a:fillRect/>
          </a:stretch>
        </p:blipFill>
        <p:spPr bwMode="auto">
          <a:xfrm>
            <a:off x="3500430" y="2071678"/>
            <a:ext cx="2071702" cy="2124071"/>
          </a:xfrm>
          <a:prstGeom prst="rect">
            <a:avLst/>
          </a:prstGeom>
          <a:noFill/>
        </p:spPr>
      </p:pic>
      <p:pic>
        <p:nvPicPr>
          <p:cNvPr id="27654" name="Picture 6" descr="http://www.graycell.ru/picture/big/antenn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86190"/>
            <a:ext cx="2657418" cy="2657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4414" y="214290"/>
            <a:ext cx="8143932" cy="857256"/>
          </a:xfrm>
        </p:spPr>
        <p:txBody>
          <a:bodyPr anchor="t"/>
          <a:lstStyle/>
          <a:p>
            <a:pPr algn="ctr">
              <a:lnSpc>
                <a:spcPts val="3600"/>
              </a:lnSpc>
            </a:pPr>
            <a:r>
              <a:rPr lang="ru-RU" sz="4000" b="1" dirty="0" smtClean="0">
                <a:solidFill>
                  <a:schemeClr val="tx1"/>
                </a:solidFill>
              </a:rPr>
              <a:t>Лаборатория по географии</a:t>
            </a:r>
            <a:endParaRPr lang="en-US" altLang="ko-KR" sz="4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142984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АПК </a:t>
            </a:r>
            <a:r>
              <a:rPr lang="ru-RU" sz="2000" b="1" dirty="0" err="1" smtClean="0">
                <a:ea typeface="Times New Roman" pitchFamily="18" charset="0"/>
                <a:cs typeface="Times New Roman" pitchFamily="18" charset="0"/>
              </a:rPr>
              <a:t>Алиса-СК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™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, созданный в ИТЦ «СКАНЭКС» предназначен для приема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данных дистанционного зондирования Земли,   позволяет использовать космические технологии, помогающие   получать самую современную  информацию о процессах и явлениях,    происходящих на планете.</a:t>
            </a:r>
            <a:endParaRPr lang="ru-RU" sz="2000" dirty="0"/>
          </a:p>
        </p:txBody>
      </p:sp>
      <p:pic>
        <p:nvPicPr>
          <p:cNvPr id="7" name="Picture 6" descr="http://www.graycell.ru/picture/big/anten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857628"/>
            <a:ext cx="2800294" cy="2800294"/>
          </a:xfrm>
          <a:prstGeom prst="rect">
            <a:avLst/>
          </a:prstGeom>
          <a:noFill/>
        </p:spPr>
      </p:pic>
      <p:pic>
        <p:nvPicPr>
          <p:cNvPr id="30722" name="Picture 2" descr="http://www.gisa.ru/pic/art/gis57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6256"/>
            <a:ext cx="3357586" cy="223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http://19.img.avito.st/640x480/9957817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14422"/>
            <a:ext cx="3000396" cy="226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85918" y="1000108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GeoBox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программное решение на базе ПО Планета СКАНЭКС</a:t>
            </a:r>
            <a:r>
              <a:rPr lang="ru-RU" sz="2000" dirty="0" smtClean="0">
                <a:latin typeface="Calibri"/>
                <a:ea typeface="Times New Roman" pitchFamily="18" charset="0"/>
                <a:cs typeface="Times New Roman" pitchFamily="18" charset="0"/>
              </a:rPr>
              <a:t>®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(инструмент интерактивной и реалистичной 2D/3D визуализации разнородной 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информации). Представляет собой универсальный web-сайт трехмерных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геопорталов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GeoBox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-показывает возможности     оборудования для приема и 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обработки космической информации, изучения  метеорологических данных и трехмерных изображений</a:t>
            </a:r>
            <a:r>
              <a:rPr lang="ru-RU" sz="2000" dirty="0" smtClean="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Земли.</a:t>
            </a:r>
            <a:endParaRPr lang="ru-RU" sz="2000" dirty="0"/>
          </a:p>
        </p:txBody>
      </p:sp>
      <p:pic>
        <p:nvPicPr>
          <p:cNvPr id="10" name="Picture 4" descr="http://www.geooptic.ru/_image/data/product/1_6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071546"/>
            <a:ext cx="2214578" cy="2214578"/>
          </a:xfrm>
          <a:prstGeom prst="rect">
            <a:avLst/>
          </a:prstGeom>
          <a:noFill/>
        </p:spPr>
      </p:pic>
      <p:pic>
        <p:nvPicPr>
          <p:cNvPr id="11" name="Picture 6" descr="http://www.geooptic.ru/_image/data/product/1_9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786322"/>
            <a:ext cx="1857412" cy="1857412"/>
          </a:xfrm>
          <a:prstGeom prst="rect">
            <a:avLst/>
          </a:prstGeom>
          <a:noFill/>
        </p:spPr>
      </p:pic>
      <p:pic>
        <p:nvPicPr>
          <p:cNvPr id="13" name="Picture 2" descr="http://geosety.net/images/opticheskiy-teodolit-ot-05-geobox.jpg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 l="9303"/>
          <a:stretch>
            <a:fillRect/>
          </a:stretch>
        </p:blipFill>
        <p:spPr bwMode="auto">
          <a:xfrm>
            <a:off x="6143636" y="3500438"/>
            <a:ext cx="2857520" cy="307183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71604" y="1142984"/>
            <a:ext cx="42148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Интерактивные столы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позволяют работать с интерактивными картами, 3D-моделями природных объектов и явлений, спутниковыми снимками.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современной цифровой дистанционной метеостанции возможно создание школьной метеорологической службы, а в комплексе с другим оборудованием (по биологии, химии и физике) </a:t>
            </a: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осуществление экологического мониторинга абиотических факторов среды.</a:t>
            </a:r>
            <a:endParaRPr lang="ru-RU" sz="2000" dirty="0" smtClean="0">
              <a:latin typeface="Arial" pitchFamily="34" charset="0"/>
            </a:endParaRPr>
          </a:p>
        </p:txBody>
      </p:sp>
      <p:pic>
        <p:nvPicPr>
          <p:cNvPr id="15" name="Picture 2" descr="http://www.modernireklama.cz/sites/www.modernireklama.cz/files/multitouch-table-mapping-ap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1285860"/>
            <a:ext cx="3071834" cy="218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http://advert-journal.ru/wp-content/uploads/2012/12/social_table_image_-_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4143380"/>
            <a:ext cx="3299377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5" grpId="0"/>
      <p:bldP spid="5" grpId="1"/>
      <p:bldP spid="9" grpId="0"/>
      <p:bldP spid="9" grpId="2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71604" y="357166"/>
            <a:ext cx="8143932" cy="857256"/>
          </a:xfrm>
        </p:spPr>
        <p:txBody>
          <a:bodyPr anchor="t"/>
          <a:lstStyle/>
          <a:p>
            <a:pPr lvl="0" algn="ctr">
              <a:lnSpc>
                <a:spcPts val="33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+mj-lt"/>
              </a:rPr>
              <a:t>Результаты</a:t>
            </a:r>
            <a:endParaRPr lang="ru-RU" sz="4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000108"/>
            <a:ext cx="67866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учиться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ФГОС «умение учиться» выделено как самостоятельный и важный результат образования.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Деятельностное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освоение предмета, индивидуальные проекты в условиях конвергентных лабораторий, формируют способность к самостоятельному мышлению и познанию.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Результативное образование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Курчатовского проекта позволит обеспечить высокое качество образования в целом и, прежде всего, по предметам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цикла (по физике, химии, биологии, географии).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проекта позволяет проводить индивидуальную и групповую исследовательскую работу, готовить учащихся к сдаче ЕГЭ, поступлению на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естественно-научные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инженерные факультеты ВУЗов.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43042" y="357166"/>
            <a:ext cx="8143932" cy="857256"/>
          </a:xfrm>
        </p:spPr>
        <p:txBody>
          <a:bodyPr anchor="t"/>
          <a:lstStyle/>
          <a:p>
            <a:pPr algn="ctr">
              <a:lnSpc>
                <a:spcPts val="3300"/>
              </a:lnSpc>
            </a:pPr>
            <a:r>
              <a:rPr lang="ru-RU" sz="4800" dirty="0" smtClean="0"/>
              <a:t>Полезные ссылки</a:t>
            </a:r>
            <a:endParaRPr lang="ru-RU" sz="4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000108"/>
            <a:ext cx="678661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hlinkClick r:id="rId2"/>
              </a:rPr>
              <a:t>http://dogm.mos.ru/projects/modernization-of-the-system-of-general-education-in-the-city-of-</a:t>
            </a:r>
            <a:r>
              <a:rPr lang="ru-RU" sz="2000" dirty="0" smtClean="0"/>
              <a:t>moscow/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u="sng" dirty="0" smtClean="0">
                <a:hlinkClick r:id="rId3"/>
              </a:rPr>
              <a:t>http://mosmetod.ru/centr/proekty/kurchatovskij-proekt/kurchatovskij-proekt.html</a:t>
            </a:r>
            <a:endParaRPr lang="ru-RU" sz="2000" dirty="0" smtClean="0"/>
          </a:p>
          <a:p>
            <a:r>
              <a:rPr lang="ru-RU" sz="2000" u="sng" dirty="0" smtClean="0">
                <a:hlinkClick r:id="rId4"/>
              </a:rPr>
              <a:t>http://school-collection.edu.ru/</a:t>
            </a:r>
            <a:endParaRPr lang="ru-RU" sz="2000" dirty="0" smtClean="0"/>
          </a:p>
          <a:p>
            <a:r>
              <a:rPr lang="ru-RU" sz="2000" u="sng" dirty="0" smtClean="0">
                <a:hlinkClick r:id="rId5"/>
              </a:rPr>
              <a:t>http://yugsmartmedia.ru/tsifrovyye-laboratorii/article_post/laboratoriya-po-geografii</a:t>
            </a:r>
            <a:endParaRPr lang="ru-RU" sz="2000" dirty="0" smtClean="0"/>
          </a:p>
          <a:p>
            <a:r>
              <a:rPr lang="ru-RU" sz="2000" u="sng" dirty="0" smtClean="0">
                <a:hlinkClick r:id="rId6"/>
              </a:rPr>
              <a:t>http://www.afsedu.ru/fields</a:t>
            </a:r>
            <a:endParaRPr lang="ru-RU" sz="2000" dirty="0" smtClean="0"/>
          </a:p>
          <a:p>
            <a:r>
              <a:rPr lang="ru-RU" sz="2000" u="sng" dirty="0" smtClean="0">
                <a:hlinkClick r:id="rId7"/>
              </a:rPr>
              <a:t>http://edcommunity.ru/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85918" y="142852"/>
            <a:ext cx="8143932" cy="857256"/>
          </a:xfrm>
        </p:spPr>
        <p:txBody>
          <a:bodyPr/>
          <a:lstStyle/>
          <a:p>
            <a:r>
              <a:rPr lang="ru-RU" altLang="ko-KR" sz="4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Цель исследования   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71604" y="1071546"/>
            <a:ext cx="7358114" cy="4143404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altLang="ko-KR" sz="2400" dirty="0" smtClean="0">
                <a:solidFill>
                  <a:schemeClr val="tx1"/>
                </a:solidFill>
                <a:cs typeface="Arial" pitchFamily="34" charset="0"/>
              </a:rPr>
              <a:t>создать условия в системе </a:t>
            </a:r>
            <a:r>
              <a:rPr lang="ru-RU" altLang="ko-KR" sz="2400" dirty="0" err="1" smtClean="0">
                <a:solidFill>
                  <a:schemeClr val="tx1"/>
                </a:solidFill>
                <a:cs typeface="Arial" pitchFamily="34" charset="0"/>
              </a:rPr>
              <a:t>метапредметных</a:t>
            </a:r>
            <a:r>
              <a:rPr lang="ru-RU" altLang="ko-KR" sz="2400" dirty="0" smtClean="0">
                <a:solidFill>
                  <a:schemeClr val="tx1"/>
                </a:solidFill>
                <a:cs typeface="Arial" pitchFamily="34" charset="0"/>
              </a:rPr>
              <a:t> связей в учебно-воспитательном процессе на уроках географии, которые будут способствовать развитию умственных способностей, мыслительной активности, познавательных интересов, самостоятельных суждений и понимания целостной картины мира.</a:t>
            </a:r>
            <a:endParaRPr lang="ko-KR" altLang="en-US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28604"/>
            <a:ext cx="5214974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Задачи исследования</a:t>
            </a:r>
            <a:endParaRPr lang="ru-RU" sz="3600" b="1" dirty="0"/>
          </a:p>
        </p:txBody>
      </p:sp>
      <p:sp>
        <p:nvSpPr>
          <p:cNvPr id="7" name="Стрелка влево 6"/>
          <p:cNvSpPr/>
          <p:nvPr/>
        </p:nvSpPr>
        <p:spPr>
          <a:xfrm rot="18464734">
            <a:off x="2888959" y="2027886"/>
            <a:ext cx="857256" cy="50006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4179091" y="2678901"/>
            <a:ext cx="2000264" cy="50006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3024799">
            <a:off x="6136280" y="1993801"/>
            <a:ext cx="857256" cy="50006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1604" y="2857496"/>
            <a:ext cx="32861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Проанализировать данную проблему на практике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4500570"/>
            <a:ext cx="40005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Изучить методы, используемые в современном образовательном </a:t>
            </a:r>
          </a:p>
          <a:p>
            <a:r>
              <a:rPr lang="ru-RU" b="1" dirty="0" smtClean="0"/>
              <a:t>процессе при осуществлении </a:t>
            </a:r>
          </a:p>
          <a:p>
            <a:r>
              <a:rPr lang="ru-RU" b="1" dirty="0" smtClean="0"/>
              <a:t>связей  на уроках географии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2643182"/>
            <a:ext cx="321471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Разработать эффективную систему реализации в </a:t>
            </a:r>
          </a:p>
          <a:p>
            <a:r>
              <a:rPr lang="ru-RU" b="1" dirty="0" smtClean="0"/>
              <a:t>учебно-воспитательном </a:t>
            </a:r>
          </a:p>
          <a:p>
            <a:r>
              <a:rPr lang="ru-RU" b="1" dirty="0" smtClean="0"/>
              <a:t>процессе </a:t>
            </a:r>
            <a:r>
              <a:rPr lang="ru-RU" b="1" dirty="0" err="1" smtClean="0"/>
              <a:t>метапредметных</a:t>
            </a:r>
            <a:r>
              <a:rPr lang="ru-RU" b="1" dirty="0" smtClean="0"/>
              <a:t> связей между конкретным предметом и предметами </a:t>
            </a:r>
          </a:p>
          <a:p>
            <a:r>
              <a:rPr lang="ru-RU" b="1" dirty="0" smtClean="0"/>
              <a:t>(химией, биологией и </a:t>
            </a:r>
          </a:p>
          <a:p>
            <a:r>
              <a:rPr lang="ru-RU" b="1" dirty="0" smtClean="0"/>
              <a:t>физикой)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3" grpId="1" build="p"/>
      <p:bldP spid="6" grpId="0" animBg="1"/>
      <p:bldP spid="7" grpId="0" animBg="1"/>
      <p:bldP spid="8" grpId="0" animBg="1"/>
      <p:bldP spid="10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3214686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7460" y="785794"/>
            <a:ext cx="8956540" cy="257163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Курчатовский проект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новые возможности</a:t>
            </a:r>
            <a:endParaRPr lang="en-US" altLang="ko-KR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2841740962"/>
              </p:ext>
            </p:extLst>
          </p:nvPr>
        </p:nvGraphicFramePr>
        <p:xfrm>
          <a:off x="285720" y="1857364"/>
          <a:ext cx="857256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4414" y="142852"/>
            <a:ext cx="8143932" cy="857256"/>
          </a:xfrm>
        </p:spPr>
        <p:txBody>
          <a:bodyPr anchor="t"/>
          <a:lstStyle/>
          <a:p>
            <a:pPr lvl="0" algn="ctr">
              <a:lnSpc>
                <a:spcPts val="3800"/>
              </a:lnSpc>
            </a:pPr>
            <a:r>
              <a:rPr lang="ru-RU" sz="4000" b="1" dirty="0" smtClean="0">
                <a:solidFill>
                  <a:schemeClr val="tx1"/>
                </a:solidFill>
                <a:cs typeface="Times New Roman" pitchFamily="18" charset="0"/>
              </a:rPr>
              <a:t>Соответствие  современным </a:t>
            </a:r>
          </a:p>
          <a:p>
            <a:pPr lvl="0" algn="ctr">
              <a:lnSpc>
                <a:spcPts val="3800"/>
              </a:lnSpc>
            </a:pPr>
            <a:r>
              <a:rPr lang="ru-RU" sz="4000" b="1" dirty="0" smtClean="0">
                <a:solidFill>
                  <a:schemeClr val="tx1"/>
                </a:solidFill>
                <a:cs typeface="Times New Roman" pitchFamily="18" charset="0"/>
              </a:rPr>
              <a:t>требованиям ФГОС </a:t>
            </a:r>
            <a:endParaRPr lang="ru-RU" sz="4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57290" y="1500174"/>
            <a:ext cx="7500990" cy="3429024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</a:rPr>
              <a:t> Федеральный закон от </a:t>
            </a:r>
            <a:r>
              <a:rPr lang="ru-RU" sz="2000" b="1" dirty="0" smtClean="0">
                <a:solidFill>
                  <a:schemeClr val="tx1"/>
                </a:solidFill>
              </a:rPr>
              <a:t>29.12.2012 № 273-ФЗ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«Об образовании в Российской Федерации»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</a:rPr>
              <a:t> ФГОС основного общего образования,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утвержденный приказом Министерства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образования и науки Российской Федерации 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17.12.2010 № 1897 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</a:rPr>
              <a:t> Примерная основная образовательная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программа основного общего образования, 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одобрена решением федерального </a:t>
            </a:r>
            <a:r>
              <a:rPr lang="ru-RU" sz="2000" b="1" dirty="0" err="1" smtClean="0">
                <a:solidFill>
                  <a:schemeClr val="tx1"/>
                </a:solidFill>
              </a:rPr>
              <a:t>учебно</a:t>
            </a:r>
            <a:r>
              <a:rPr lang="ru-RU" sz="2000" b="1" dirty="0" smtClean="0">
                <a:solidFill>
                  <a:schemeClr val="tx1"/>
                </a:solidFill>
              </a:rPr>
              <a:t>- методического объединения по общему образованию (протокол от 8 .04.2015 г. № 1/15)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4414" y="142852"/>
            <a:ext cx="8143932" cy="857256"/>
          </a:xfrm>
        </p:spPr>
        <p:txBody>
          <a:bodyPr anchor="t"/>
          <a:lstStyle/>
          <a:p>
            <a:pPr lvl="0" algn="ctr">
              <a:lnSpc>
                <a:spcPts val="3300"/>
              </a:lnSpc>
            </a:pPr>
            <a:r>
              <a:rPr lang="ru-RU" sz="3200" b="1" dirty="0" smtClean="0">
                <a:solidFill>
                  <a:schemeClr val="tx1"/>
                </a:solidFill>
              </a:rPr>
              <a:t>Программа отдельных учебных </a:t>
            </a:r>
          </a:p>
          <a:p>
            <a:pPr lvl="0" algn="ctr">
              <a:lnSpc>
                <a:spcPts val="3300"/>
              </a:lnSpc>
            </a:pPr>
            <a:r>
              <a:rPr lang="ru-RU" sz="3200" b="1" dirty="0" smtClean="0">
                <a:solidFill>
                  <a:schemeClr val="tx1"/>
                </a:solidFill>
              </a:rPr>
              <a:t>предметов… должны содержать :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57290" y="1428736"/>
            <a:ext cx="7786710" cy="34290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Пояснительную записку;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Общую характеристику учебного предмета;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Описание места учебного предмета в учебном плане;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Личностные, </a:t>
            </a:r>
            <a:r>
              <a:rPr lang="ru-RU" sz="2400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2400" dirty="0" smtClean="0">
                <a:solidFill>
                  <a:schemeClr val="tx1"/>
                </a:solidFill>
              </a:rPr>
              <a:t> и предметные результаты освоения конкретного учебного    предмета.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</a:rPr>
              <a:t>личностные результаты;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u="sng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2000" u="sng" dirty="0" smtClean="0">
                <a:solidFill>
                  <a:schemeClr val="tx1"/>
                </a:solidFill>
              </a:rPr>
              <a:t> результаты;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solidFill>
                  <a:schemeClr val="tx1"/>
                </a:solidFill>
              </a:rPr>
              <a:t>предметные результаты.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071942"/>
            <a:ext cx="4857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Источники: </a:t>
            </a:r>
            <a:r>
              <a:rPr lang="ru-RU" dirty="0" smtClean="0"/>
              <a:t> ФГОС ООО, ст. 11; - ПООП, </a:t>
            </a:r>
          </a:p>
          <a:p>
            <a:r>
              <a:rPr lang="ru-RU" dirty="0" smtClean="0"/>
              <a:t>раздел 1.2.3.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636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ПООП, раздел 1.2.4. 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5786454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ПООП, раздел 1.2.5.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642918"/>
            <a:ext cx="8956540" cy="257163"/>
          </a:xfrm>
        </p:spPr>
        <p:txBody>
          <a:bodyPr/>
          <a:lstStyle/>
          <a:p>
            <a:pPr algn="ctr">
              <a:lnSpc>
                <a:spcPts val="3600"/>
              </a:lnSpc>
            </a:pPr>
            <a:r>
              <a:rPr lang="ru-RU" sz="4000" b="1" dirty="0" smtClean="0">
                <a:solidFill>
                  <a:schemeClr val="tx1"/>
                </a:solidFill>
              </a:rPr>
              <a:t>Личностные, </a:t>
            </a:r>
            <a:r>
              <a:rPr lang="ru-RU" sz="4000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ts val="3600"/>
              </a:lnSpc>
            </a:pPr>
            <a:r>
              <a:rPr lang="ru-RU" sz="4000" b="1" dirty="0" smtClean="0">
                <a:solidFill>
                  <a:schemeClr val="tx1"/>
                </a:solidFill>
              </a:rPr>
              <a:t>и предметные результаты</a:t>
            </a:r>
            <a:endParaRPr lang="en-US" altLang="ko-K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0"/>
          </p:nvPr>
        </p:nvSpPr>
        <p:spPr>
          <a:xfrm>
            <a:off x="928662" y="1428736"/>
            <a:ext cx="7572428" cy="4286280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Различие в формулировках: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«научится» </a:t>
            </a:r>
            <a:r>
              <a:rPr lang="ru-RU" sz="2000" dirty="0" smtClean="0">
                <a:solidFill>
                  <a:schemeClr val="tx1"/>
                </a:solidFill>
              </a:rPr>
              <a:t>- результат выходит на итоговую аттестацию; </a:t>
            </a:r>
          </a:p>
          <a:p>
            <a:endParaRPr lang="ru-RU" sz="2000" b="1" u="sng" dirty="0" smtClean="0">
              <a:solidFill>
                <a:schemeClr val="tx1"/>
              </a:solidFill>
            </a:endParaRP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«получит  возможность  научиться»</a:t>
            </a:r>
            <a:r>
              <a:rPr lang="ru-RU" sz="2000" u="sng" dirty="0" smtClean="0">
                <a:solidFill>
                  <a:schemeClr val="tx1"/>
                </a:solidFill>
              </a:rPr>
              <a:t>  (курсив) </a:t>
            </a:r>
            <a:r>
              <a:rPr lang="ru-RU" sz="2000" dirty="0" smtClean="0">
                <a:solidFill>
                  <a:schemeClr val="tx1"/>
                </a:solidFill>
              </a:rPr>
              <a:t>- дает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возможность для расширения получаемых знаний в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рамках предметной области.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 </a:t>
            </a:r>
            <a:endParaRPr lang="ru-RU" sz="20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14282" y="6286520"/>
            <a:ext cx="428628" cy="357190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642918"/>
            <a:ext cx="8956540" cy="257163"/>
          </a:xfrm>
        </p:spPr>
        <p:txBody>
          <a:bodyPr/>
          <a:lstStyle/>
          <a:p>
            <a:pPr algn="ctr">
              <a:lnSpc>
                <a:spcPts val="3600"/>
              </a:lnSpc>
            </a:pPr>
            <a:r>
              <a:rPr lang="ru-RU" sz="6600" dirty="0" err="1" smtClean="0">
                <a:solidFill>
                  <a:schemeClr val="tx1"/>
                </a:solidFill>
              </a:rPr>
              <a:t>Метапредметность</a:t>
            </a:r>
            <a:endParaRPr lang="en-US" altLang="ko-KR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0"/>
          </p:nvPr>
        </p:nvSpPr>
        <p:spPr>
          <a:xfrm>
            <a:off x="0" y="1428736"/>
            <a:ext cx="5929322" cy="285752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«Мета» </a:t>
            </a:r>
            <a:r>
              <a:rPr lang="ru-RU" sz="2000" dirty="0" smtClean="0">
                <a:solidFill>
                  <a:schemeClr val="tx1"/>
                </a:solidFill>
              </a:rPr>
              <a:t>- «за», «через», «над», выход за рамки собственно предмета;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Метапредмет</a:t>
            </a:r>
            <a:r>
              <a:rPr lang="ru-RU" sz="2000" dirty="0" smtClean="0">
                <a:solidFill>
                  <a:schemeClr val="tx1"/>
                </a:solidFill>
              </a:rPr>
              <a:t> основан на интеграции;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Это </a:t>
            </a:r>
            <a:r>
              <a:rPr lang="ru-RU" sz="2000" u="sng" dirty="0" smtClean="0">
                <a:solidFill>
                  <a:schemeClr val="tx1"/>
                </a:solidFill>
              </a:rPr>
              <a:t>предмет нового типа</a:t>
            </a:r>
            <a:r>
              <a:rPr lang="ru-RU" sz="2000" dirty="0" smtClean="0">
                <a:solidFill>
                  <a:schemeClr val="tx1"/>
                </a:solidFill>
              </a:rPr>
              <a:t>, в  основе которого лежит </a:t>
            </a:r>
            <a:r>
              <a:rPr lang="ru-RU" sz="2000" u="sng" dirty="0" err="1" smtClean="0">
                <a:solidFill>
                  <a:schemeClr val="tx1"/>
                </a:solidFill>
              </a:rPr>
              <a:t>мыследеятельностный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smtClean="0">
                <a:solidFill>
                  <a:schemeClr val="tx1"/>
                </a:solidFill>
              </a:rPr>
              <a:t>тип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интеграции </a:t>
            </a:r>
            <a:r>
              <a:rPr lang="ru-RU" sz="2000" dirty="0" smtClean="0">
                <a:solidFill>
                  <a:schemeClr val="tx1"/>
                </a:solidFill>
              </a:rPr>
              <a:t>учебного материала;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Метапредмет</a:t>
            </a:r>
            <a:r>
              <a:rPr lang="ru-RU" sz="2000" dirty="0" smtClean="0">
                <a:solidFill>
                  <a:schemeClr val="tx1"/>
                </a:solidFill>
              </a:rPr>
              <a:t> – это новая образовательная форма.</a:t>
            </a:r>
          </a:p>
        </p:txBody>
      </p:sp>
      <p:pic>
        <p:nvPicPr>
          <p:cNvPr id="1026" name="Picture 2" descr="http://ica.su/img/picture/Dec/01/77492407058ef57ad8318c5d3c39af0c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429132"/>
            <a:ext cx="2958971" cy="2089213"/>
          </a:xfrm>
          <a:prstGeom prst="rect">
            <a:avLst/>
          </a:prstGeom>
          <a:noFill/>
        </p:spPr>
      </p:pic>
      <p:pic>
        <p:nvPicPr>
          <p:cNvPr id="1028" name="Picture 4" descr="http://ercandanismanlik.com/admin/bilgi_resim/buyuk/15052015120139_dene_2.jpg"/>
          <p:cNvPicPr>
            <a:picLocks noChangeAspect="1" noChangeArrowheads="1"/>
          </p:cNvPicPr>
          <p:nvPr/>
        </p:nvPicPr>
        <p:blipFill>
          <a:blip r:embed="rId3"/>
          <a:srcRect l="10205" t="-3355" r="12244"/>
          <a:stretch>
            <a:fillRect/>
          </a:stretch>
        </p:blipFill>
        <p:spPr bwMode="auto">
          <a:xfrm>
            <a:off x="6072198" y="1571612"/>
            <a:ext cx="2786082" cy="2200639"/>
          </a:xfrm>
          <a:prstGeom prst="rect">
            <a:avLst/>
          </a:prstGeom>
          <a:noFill/>
        </p:spPr>
      </p:pic>
      <p:pic>
        <p:nvPicPr>
          <p:cNvPr id="1030" name="Picture 6" descr="http://www.brightwallpapers.com.ua/Uploads/12-11-2013/59c5ecab-ee0c-41bd-942b-6670f7c59005/thumb2-9cb2c1f6996b9eaa93eb556ffe68b2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516" y="4286256"/>
            <a:ext cx="3412933" cy="2205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4414" y="142852"/>
            <a:ext cx="8143932" cy="857256"/>
          </a:xfrm>
        </p:spPr>
        <p:txBody>
          <a:bodyPr anchor="t"/>
          <a:lstStyle/>
          <a:p>
            <a:pPr lvl="0" algn="ctr">
              <a:lnSpc>
                <a:spcPts val="3300"/>
              </a:lnSpc>
            </a:pPr>
            <a:r>
              <a:rPr lang="ru-RU" sz="3200" b="1" dirty="0" smtClean="0"/>
              <a:t>Формирование </a:t>
            </a:r>
            <a:r>
              <a:rPr lang="ru-RU" sz="3200" b="1" dirty="0" err="1" smtClean="0"/>
              <a:t>метапредметных</a:t>
            </a:r>
            <a:r>
              <a:rPr lang="ru-RU" sz="3200" b="1" dirty="0" smtClean="0"/>
              <a:t>             связей на уроках географии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1357298"/>
            <a:ext cx="3929090" cy="22145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28794" y="1428736"/>
            <a:ext cx="3571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b="1" dirty="0" smtClean="0"/>
              <a:t>Урок-семинар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/>
              <a:t> урок-исследование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/>
              <a:t> учебная конференция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/>
              <a:t> урок-путешествие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/>
              <a:t> проблемный урок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/>
              <a:t> </a:t>
            </a:r>
            <a:r>
              <a:rPr lang="ru-RU" sz="1900" b="1" dirty="0" err="1" smtClean="0"/>
              <a:t>квест</a:t>
            </a:r>
            <a:r>
              <a:rPr lang="ru-RU" sz="1900" b="1" dirty="0" smtClean="0"/>
              <a:t> урок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5602" name="Picture 2" descr="http://900igr.net/datai/geografija/Interaktivnaja-geografija/0001-001-Ispolzovanie-interaktivnoj-doski-Interwrite-Board-na-urokakh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5929322" y="1357298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www.diaspora.md/imagini/foto/full/81565_ora-de-geografie-italia_mfa_gov_m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00504"/>
            <a:ext cx="342902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http://www.quickenloans.com/blog/wp-content/uploads/2013/09/iStock_000016542722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00504"/>
            <a:ext cx="3429023" cy="235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Уроки-практикумы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85728"/>
            <a:ext cx="6329378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1"/>
            <a:ext cx="5214974" cy="547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887</Words>
  <Application>Microsoft Office PowerPoint</Application>
  <PresentationFormat>Экран (4:3)</PresentationFormat>
  <Paragraphs>208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Слайд 1</vt:lpstr>
      <vt:lpstr> </vt:lpstr>
      <vt:lpstr> </vt:lpstr>
      <vt:lpstr> </vt:lpstr>
      <vt:lpstr> </vt:lpstr>
      <vt:lpstr> </vt:lpstr>
      <vt:lpstr> </vt:lpstr>
      <vt:lpstr> </vt:lpstr>
      <vt:lpstr> Уроки-практикумы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XTreme</cp:lastModifiedBy>
  <cp:revision>75</cp:revision>
  <dcterms:created xsi:type="dcterms:W3CDTF">2014-04-01T16:35:38Z</dcterms:created>
  <dcterms:modified xsi:type="dcterms:W3CDTF">2015-10-02T18:05:35Z</dcterms:modified>
</cp:coreProperties>
</file>