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1" r:id="rId2"/>
    <p:sldId id="279" r:id="rId3"/>
    <p:sldId id="266" r:id="rId4"/>
    <p:sldId id="275" r:id="rId5"/>
    <p:sldId id="262" r:id="rId6"/>
    <p:sldId id="273" r:id="rId7"/>
    <p:sldId id="276" r:id="rId8"/>
    <p:sldId id="271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62" autoAdjust="0"/>
  </p:normalViewPr>
  <p:slideViewPr>
    <p:cSldViewPr>
      <p:cViewPr varScale="1">
        <p:scale>
          <a:sx n="59" d="100"/>
          <a:sy n="59" d="100"/>
        </p:scale>
        <p:origin x="-168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258A-AA7C-48DC-8F83-EBBB246DB681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2E0D-8992-4C8F-A2E5-9EA921BF8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258A-AA7C-48DC-8F83-EBBB246DB681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2E0D-8992-4C8F-A2E5-9EA921BF8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258A-AA7C-48DC-8F83-EBBB246DB681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2E0D-8992-4C8F-A2E5-9EA921BF8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258A-AA7C-48DC-8F83-EBBB246DB681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2E0D-8992-4C8F-A2E5-9EA921BF8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258A-AA7C-48DC-8F83-EBBB246DB681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2E0D-8992-4C8F-A2E5-9EA921BF8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258A-AA7C-48DC-8F83-EBBB246DB681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2E0D-8992-4C8F-A2E5-9EA921BF8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258A-AA7C-48DC-8F83-EBBB246DB681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2E0D-8992-4C8F-A2E5-9EA921BF8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258A-AA7C-48DC-8F83-EBBB246DB681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2E0D-8992-4C8F-A2E5-9EA921BF8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258A-AA7C-48DC-8F83-EBBB246DB681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2E0D-8992-4C8F-A2E5-9EA921BF8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258A-AA7C-48DC-8F83-EBBB246DB681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2E0D-8992-4C8F-A2E5-9EA921BF8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258A-AA7C-48DC-8F83-EBBB246DB681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2E0D-8992-4C8F-A2E5-9EA921BF8DE4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9258A-AA7C-48DC-8F83-EBBB246DB681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22E0D-8992-4C8F-A2E5-9EA921BF8DE4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000" b="1" u="sng" dirty="0" smtClean="0">
                <a:solidFill>
                  <a:srgbClr val="7030A0"/>
                </a:solidFill>
              </a:rPr>
              <a:t>Как </a:t>
            </a:r>
            <a:r>
              <a:rPr lang="ru-RU" sz="8000" b="1" u="sng" dirty="0">
                <a:solidFill>
                  <a:srgbClr val="7030A0"/>
                </a:solidFill>
              </a:rPr>
              <a:t>хлеб пришёл в наш дом?</a:t>
            </a:r>
            <a:r>
              <a:rPr lang="ru-RU" sz="8000" u="sng" dirty="0">
                <a:solidFill>
                  <a:srgbClr val="7030A0"/>
                </a:solidFill>
              </a:rPr>
              <a:t/>
            </a:r>
            <a:br>
              <a:rPr lang="ru-RU" sz="8000" u="sng" dirty="0">
                <a:solidFill>
                  <a:srgbClr val="7030A0"/>
                </a:solidFill>
              </a:rPr>
            </a:b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0441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sz="2800" u="sng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40871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000" b="1" dirty="0" smtClean="0">
                <a:solidFill>
                  <a:srgbClr val="FF0000"/>
                </a:solidFill>
              </a:rPr>
              <a:t>   </a:t>
            </a:r>
            <a:r>
              <a:rPr lang="ru-RU" sz="9800" b="1" u="sng" dirty="0" smtClean="0">
                <a:solidFill>
                  <a:srgbClr val="7030A0"/>
                </a:solidFill>
              </a:rPr>
              <a:t>Предположила </a:t>
            </a:r>
            <a:r>
              <a:rPr lang="ru-RU" sz="9800" b="1" u="sng" dirty="0">
                <a:solidFill>
                  <a:srgbClr val="7030A0"/>
                </a:solidFill>
              </a:rPr>
              <a:t>такую гипотезу</a:t>
            </a:r>
            <a:r>
              <a:rPr lang="ru-RU" sz="9800" u="sng" dirty="0">
                <a:solidFill>
                  <a:srgbClr val="7030A0"/>
                </a:solidFill>
              </a:rPr>
              <a:t>: </a:t>
            </a:r>
            <a:endParaRPr lang="en-US" sz="9800" u="sng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9800" dirty="0" smtClean="0">
                <a:solidFill>
                  <a:srgbClr val="7030A0"/>
                </a:solidFill>
              </a:rPr>
              <a:t>Может </a:t>
            </a:r>
            <a:r>
              <a:rPr lang="ru-RU" sz="9800" dirty="0">
                <a:solidFill>
                  <a:srgbClr val="7030A0"/>
                </a:solidFill>
              </a:rPr>
              <a:t>быть, </a:t>
            </a:r>
            <a:r>
              <a:rPr lang="ru-RU" sz="9800" dirty="0" smtClean="0">
                <a:solidFill>
                  <a:srgbClr val="7030A0"/>
                </a:solidFill>
              </a:rPr>
              <a:t>хлеб </a:t>
            </a:r>
            <a:r>
              <a:rPr lang="ru-RU" sz="9800" dirty="0">
                <a:solidFill>
                  <a:srgbClr val="7030A0"/>
                </a:solidFill>
              </a:rPr>
              <a:t>и булки растут  как в сказке на деревьях?</a:t>
            </a:r>
          </a:p>
          <a:p>
            <a:pPr marL="0" indent="0" algn="ctr">
              <a:buNone/>
            </a:pPr>
            <a:endParaRPr lang="en-US" sz="9800" b="1" u="sng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5100" b="1" u="sng" dirty="0" smtClean="0">
                <a:solidFill>
                  <a:srgbClr val="7030A0"/>
                </a:solidFill>
              </a:rPr>
              <a:t>Поставила </a:t>
            </a:r>
            <a:r>
              <a:rPr lang="ru-RU" sz="5100" b="1" u="sng" dirty="0">
                <a:solidFill>
                  <a:srgbClr val="7030A0"/>
                </a:solidFill>
              </a:rPr>
              <a:t>такие задачи:</a:t>
            </a:r>
            <a:endParaRPr lang="ru-RU" sz="5100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en-US" sz="5100" dirty="0" smtClean="0"/>
              <a:t>1</a:t>
            </a:r>
            <a:r>
              <a:rPr lang="ru-RU" sz="5100" dirty="0" smtClean="0"/>
              <a:t>. Узнать</a:t>
            </a:r>
            <a:r>
              <a:rPr lang="ru-RU" sz="5100" dirty="0"/>
              <a:t>, как появился хлеб.</a:t>
            </a:r>
          </a:p>
          <a:p>
            <a:pPr marL="0" lvl="0" indent="0">
              <a:buNone/>
            </a:pPr>
            <a:r>
              <a:rPr lang="ru-RU" sz="5100" dirty="0" smtClean="0"/>
              <a:t>2. Кто </a:t>
            </a:r>
            <a:r>
              <a:rPr lang="ru-RU" sz="5100" dirty="0"/>
              <a:t>помогает хлебу попасть на стол?</a:t>
            </a:r>
          </a:p>
          <a:p>
            <a:pPr marL="0" lvl="0" indent="0">
              <a:buNone/>
            </a:pPr>
            <a:r>
              <a:rPr lang="ru-RU" sz="5100" dirty="0" smtClean="0"/>
              <a:t>3. Как </a:t>
            </a:r>
            <a:r>
              <a:rPr lang="ru-RU" sz="5100" dirty="0"/>
              <a:t>испечь вкусный хлеб?</a:t>
            </a:r>
          </a:p>
          <a:p>
            <a:pPr marL="0" lvl="0" indent="0">
              <a:buNone/>
            </a:pPr>
            <a:r>
              <a:rPr lang="ru-RU" sz="5100" dirty="0" smtClean="0"/>
              <a:t>4. Сделать </a:t>
            </a:r>
            <a:r>
              <a:rPr lang="ru-RU" sz="5100" dirty="0"/>
              <a:t>вывод.</a:t>
            </a:r>
          </a:p>
          <a:p>
            <a:pPr marL="0" indent="0">
              <a:buNone/>
            </a:pPr>
            <a:endParaRPr lang="en-US" sz="4000" b="1" u="sng" dirty="0" smtClean="0"/>
          </a:p>
          <a:p>
            <a:pPr marL="0" indent="0">
              <a:buNone/>
            </a:pPr>
            <a:endParaRPr lang="en-US" sz="4000" b="1" u="sng" dirty="0" smtClean="0"/>
          </a:p>
          <a:p>
            <a:pPr marL="0" indent="0">
              <a:buNone/>
            </a:pPr>
            <a:r>
              <a:rPr lang="ru-RU" sz="6000" b="1" u="sng" dirty="0" smtClean="0">
                <a:solidFill>
                  <a:srgbClr val="7030A0"/>
                </a:solidFill>
              </a:rPr>
              <a:t>Использовала </a:t>
            </a:r>
            <a:r>
              <a:rPr lang="ru-RU" sz="6000" b="1" u="sng" dirty="0">
                <a:solidFill>
                  <a:srgbClr val="7030A0"/>
                </a:solidFill>
              </a:rPr>
              <a:t>такие методы исследования:</a:t>
            </a:r>
            <a:endParaRPr lang="ru-RU" sz="6000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en-US" sz="6000" dirty="0" smtClean="0"/>
              <a:t>  </a:t>
            </a:r>
            <a:r>
              <a:rPr lang="ru-RU" sz="6000" dirty="0" smtClean="0"/>
              <a:t>Изучение </a:t>
            </a:r>
            <a:r>
              <a:rPr lang="ru-RU" sz="6000" dirty="0"/>
              <a:t>литературы.</a:t>
            </a:r>
          </a:p>
          <a:p>
            <a:pPr marL="0" lvl="0" indent="0">
              <a:buNone/>
            </a:pPr>
            <a:r>
              <a:rPr lang="en-US" sz="6000" dirty="0" smtClean="0"/>
              <a:t>  </a:t>
            </a:r>
            <a:r>
              <a:rPr lang="ru-RU" sz="6000" dirty="0" smtClean="0"/>
              <a:t>Наблюдения</a:t>
            </a:r>
            <a:r>
              <a:rPr lang="ru-RU" sz="6000" dirty="0"/>
              <a:t>, беседы.</a:t>
            </a:r>
          </a:p>
          <a:p>
            <a:pPr marL="0" lvl="0" indent="0">
              <a:buNone/>
            </a:pPr>
            <a:r>
              <a:rPr lang="en-US" sz="6000" dirty="0" smtClean="0"/>
              <a:t>  </a:t>
            </a:r>
            <a:r>
              <a:rPr lang="ru-RU" sz="6000" dirty="0" smtClean="0"/>
              <a:t>Практическая </a:t>
            </a:r>
            <a:r>
              <a:rPr lang="ru-RU" sz="6000" dirty="0"/>
              <a:t>работа.</a:t>
            </a: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5205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sus\Pictures\хлеб\img6(1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16052"/>
          <a:stretch/>
        </p:blipFill>
        <p:spPr bwMode="auto">
          <a:xfrm>
            <a:off x="251520" y="332656"/>
            <a:ext cx="3888432" cy="469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sus\Pictures\хлеб\img7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6"/>
          <a:stretch/>
        </p:blipFill>
        <p:spPr bwMode="auto">
          <a:xfrm>
            <a:off x="4788024" y="1844824"/>
            <a:ext cx="3816424" cy="47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2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asus\Pictures\Презентация к проекту-исследованию _Хлеб__files\img9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13450" r="8401" b="-20315"/>
          <a:stretch/>
        </p:blipFill>
        <p:spPr bwMode="auto">
          <a:xfrm>
            <a:off x="827584" y="620688"/>
            <a:ext cx="7481454" cy="7310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0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asus\Pictures\хлеб\p10707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9488" y="-32948"/>
            <a:ext cx="288032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sus\Pictures\хлеб\0ee0bc7db2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30" y="291088"/>
            <a:ext cx="3582398" cy="28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us\Pictures\хлеб\249_KoMo-manu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77238"/>
            <a:ext cx="3528392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us\Pictures\хлеб\16573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7" b="14202"/>
          <a:stretch/>
        </p:blipFill>
        <p:spPr bwMode="auto">
          <a:xfrm>
            <a:off x="5076057" y="3412788"/>
            <a:ext cx="3582398" cy="291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1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https://s-media-cache-ak0.pinimg.com/736x/08/29/23/082923ac4ea09c90b66c106f7656be10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5"/>
          <a:stretch/>
        </p:blipFill>
        <p:spPr bwMode="auto">
          <a:xfrm>
            <a:off x="1115616" y="3717032"/>
            <a:ext cx="2736304" cy="295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13" descr="https://s-media-cache-ak0.pinimg.com/736x/08/29/23/082923ac4ea09c90b66c106f7656be10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4"/>
          <a:stretch/>
        </p:blipFill>
        <p:spPr bwMode="auto">
          <a:xfrm>
            <a:off x="5156715" y="3717032"/>
            <a:ext cx="2727653" cy="295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F:\Camera\IMG_09122015_102620_2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112568" cy="314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684584" y="4941168"/>
            <a:ext cx="684584" cy="11849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F:\Аня -хлеб\P105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415" y="641605"/>
            <a:ext cx="4077362" cy="322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Аня -хлеб\P1050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08679" y="643151"/>
            <a:ext cx="4077363" cy="32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Аня -хлеб\P1050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51474"/>
            <a:ext cx="4680520" cy="31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2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54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24" t="11702" r="23133" b="16933"/>
          <a:stretch/>
        </p:blipFill>
        <p:spPr>
          <a:xfrm>
            <a:off x="3563888" y="3685309"/>
            <a:ext cx="1944216" cy="253538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45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71054" y="663441"/>
            <a:ext cx="1940706" cy="2477526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3" descr="https://s-media-cache-ak0.pinimg.com/736x/26/41/e8/2641e8aefda05467befd7f9bdc98c718.jp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2" t="15860" r="4335" b="8449"/>
          <a:stretch/>
        </p:blipFill>
        <p:spPr bwMode="auto">
          <a:xfrm>
            <a:off x="6084168" y="3685309"/>
            <a:ext cx="2520279" cy="2535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3" descr="https://s-media-cache-ak0.pinimg.com/736x/26/41/e8/2641e8aefda05467befd7f9bdc98c718.jp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13559" r="54698" b="16129"/>
          <a:stretch/>
        </p:blipFill>
        <p:spPr bwMode="auto">
          <a:xfrm>
            <a:off x="471054" y="3685309"/>
            <a:ext cx="2516770" cy="2535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Содержимое 9" descr="4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663441"/>
            <a:ext cx="1889313" cy="247752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Содержимое 8" descr="52.jpg"/>
          <p:cNvPicPr>
            <a:picLocks noChangeAspect="1"/>
          </p:cNvPicPr>
          <p:nvPr/>
        </p:nvPicPr>
        <p:blipFill rotWithShape="1">
          <a:blip r:embed="rId6"/>
          <a:srcRect l="21575" t="8992" r="10574" b="7483"/>
          <a:stretch/>
        </p:blipFill>
        <p:spPr>
          <a:xfrm>
            <a:off x="6948264" y="663440"/>
            <a:ext cx="1656183" cy="247752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asus\Pictures\Рисунок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6369" r="11041" b="13813"/>
          <a:stretch/>
        </p:blipFill>
        <p:spPr bwMode="auto">
          <a:xfrm>
            <a:off x="4788024" y="663439"/>
            <a:ext cx="1944216" cy="247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Pictures\хлеб\2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61043" cy="57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5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208</TotalTime>
  <Words>27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Summer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25</cp:revision>
  <dcterms:created xsi:type="dcterms:W3CDTF">2015-12-02T08:20:14Z</dcterms:created>
  <dcterms:modified xsi:type="dcterms:W3CDTF">2015-12-12T09:25:03Z</dcterms:modified>
</cp:coreProperties>
</file>