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476672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МБОУ </a:t>
            </a:r>
            <a:r>
              <a:rPr lang="ru-RU" dirty="0" err="1" smtClean="0"/>
              <a:t>Подозерская</a:t>
            </a:r>
            <a:r>
              <a:rPr lang="ru-RU" dirty="0" smtClean="0"/>
              <a:t> СОШ</a:t>
            </a:r>
          </a:p>
          <a:p>
            <a:pPr algn="ctr"/>
            <a:r>
              <a:rPr lang="ru-RU" dirty="0" smtClean="0"/>
              <a:t>Ивановская область Комсомольский район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1700808"/>
            <a:ext cx="5976664" cy="16619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Литературная игра </a:t>
            </a:r>
          </a:p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«В путь, друзья!»</a:t>
            </a:r>
            <a:endParaRPr lang="ru-RU" sz="6600" b="1" i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602128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начальных классов Егорова О.Н.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9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37515"/>
            <a:ext cx="619268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2. Отдыхал в Стране  Вечных Каникул.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5725632"/>
            <a:ext cx="6732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Петя.     </a:t>
            </a:r>
            <a:r>
              <a:rPr lang="ru-RU" sz="2400" i="1" dirty="0" smtClean="0"/>
              <a:t>А. Алексин  «В Стране Вечных Каникул»</a:t>
            </a:r>
            <a:endParaRPr lang="ru-RU" sz="2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0038" y="1483270"/>
            <a:ext cx="4331876" cy="38986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8423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704856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3. В поисках трудностей и опасностей попал в Страну невыученных уроков.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5723340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Витя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</a:rPr>
              <a:t>Перестукин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. 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Л.Гераскина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«Страна невыученных уроков»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8541" y="1911181"/>
            <a:ext cx="4514909" cy="360604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1388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en-US" dirty="0" smtClean="0"/>
              <a:t>http</a:t>
            </a:r>
            <a:r>
              <a:rPr lang="en-US" dirty="0"/>
              <a:t>://ic.pics.livejournal.com/pany_beata/29531350/940286/940286_600.jpg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3734" y="97143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http</a:t>
            </a:r>
            <a:r>
              <a:rPr lang="en-US" dirty="0"/>
              <a:t>://deti-online.com/images/starik-hottabych.jpg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3018" y="1340768"/>
            <a:ext cx="7694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otvet.imgsmail.ru/download/b6612914b414375012be71b29b5c9bc8_i-92.jpg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3990" y="2032288"/>
            <a:ext cx="7220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en-US" dirty="0" smtClean="0"/>
              <a:t>http</a:t>
            </a:r>
            <a:r>
              <a:rPr lang="en-US" dirty="0"/>
              <a:t>://maliometrans.com/images/56070eff9fc9d.jpg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1570" y="2492896"/>
            <a:ext cx="7532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http</a:t>
            </a:r>
            <a:r>
              <a:rPr lang="en-US" dirty="0"/>
              <a:t>://www.litmir.co/BookBinary/235375/1422607016/i_013.jpg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8298" y="2904714"/>
            <a:ext cx="7585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http://img-fotki.yandex.ru/get/4604/lyagushon.6/0_59e7a_e4d0f8a5_L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8298" y="3356992"/>
            <a:ext cx="5963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http://i99.beon.ru/f3.s.qip.ru/RFrXB4Q5.jpg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8298" y="3754243"/>
            <a:ext cx="6684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http://www.siwallpaper.com/wp-content/uploads/2015/05/alice_in_wonderland_wallpaper_hd_7.jpg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33201" y="17934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Интернет-ресурсы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37923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4194" y="260648"/>
            <a:ext cx="6844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«Так все начиналось…»    </a:t>
            </a:r>
          </a:p>
          <a:p>
            <a:pPr algn="ctr"/>
            <a:r>
              <a:rPr lang="ru-RU" sz="3200" u="sng" dirty="0" smtClean="0">
                <a:solidFill>
                  <a:srgbClr val="C00000"/>
                </a:solidFill>
              </a:rPr>
              <a:t>Узнайте произведение по его началу.</a:t>
            </a:r>
            <a:endParaRPr lang="ru-RU" sz="3200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2420888"/>
            <a:ext cx="4766916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1</a:t>
            </a:r>
            <a:r>
              <a:rPr lang="ru-RU" sz="1600" dirty="0" smtClean="0"/>
              <a:t>. </a:t>
            </a:r>
            <a:r>
              <a:rPr lang="ru-RU" sz="2000" dirty="0" smtClean="0"/>
              <a:t>«Хочу рассказать вам о девочке Оле, которая вдруг увидела себя со стороны. Увидела так, как можно увидеть не себя, а совсем другую девочку – скажем, сестру или подругу. Таким образом, она довольно долго наблюдала  саму себя, и это помогло ей избавиться от недостатков, которых она раньше в себе не замечала.»</a:t>
            </a:r>
            <a:endParaRPr lang="ru-RU" sz="2000" dirty="0"/>
          </a:p>
        </p:txBody>
      </p:sp>
      <p:pic>
        <p:nvPicPr>
          <p:cNvPr id="1026" name="Picture 2" descr="http://best-cinema-onl.ru/foto3/korolevstvo_krivykh_zerk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91265"/>
            <a:ext cx="2838759" cy="40007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323822" y="5639404"/>
            <a:ext cx="4464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Виталий Губарев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«Королевство </a:t>
            </a:r>
            <a:r>
              <a:rPr lang="ru-RU" sz="2400" b="1" i="1" dirty="0">
                <a:solidFill>
                  <a:srgbClr val="C00000"/>
                </a:solidFill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>кривых  зеркал»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7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269" y="404664"/>
            <a:ext cx="7560840" cy="267765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/>
              <a:t>«Если ты хочешь отыскать Вишневый переулок, просто-напросто спроси у полисмена на перекрестке. Он слегка сдвинет каску набок, задумчиво почешет в затылке, а потом вытянет палец своей ручищи в белой перчатке.</a:t>
            </a:r>
          </a:p>
          <a:p>
            <a:pPr indent="457200" algn="just"/>
            <a:r>
              <a:rPr lang="ru-RU" sz="2400" dirty="0" smtClean="0"/>
              <a:t>- Направо, потом налево, потом опять сразу направо – вот ты и  там! Счастливый путь!»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940152" y="5323080"/>
            <a:ext cx="269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«Мэри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Поппинс</a:t>
            </a:r>
            <a:r>
              <a:rPr lang="ru-RU" sz="2400" b="1" i="1" dirty="0" smtClean="0">
                <a:solidFill>
                  <a:srgbClr val="C00000"/>
                </a:solidFill>
              </a:rPr>
              <a:t>».  </a:t>
            </a:r>
            <a:r>
              <a:rPr lang="ru-RU" sz="2400" dirty="0" smtClean="0"/>
              <a:t>Памела </a:t>
            </a:r>
            <a:r>
              <a:rPr lang="ru-RU" sz="2400" dirty="0" err="1" smtClean="0"/>
              <a:t>Трэверс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AutoShape 4" descr="https://im0-tub-ru.yandex.net/i?id=6f5a1597175d4cc161e4de3dcf26d10b&amp;n=33&amp;h=190&amp;w=23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im0-tub-ru.yandex.net/i?id=6f5a1597175d4cc161e4de3dcf26d10b&amp;n=33&amp;h=190&amp;w=23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im0-tub-ru.yandex.net/i?id=6f5a1597175d4cc161e4de3dcf26d10b&amp;n=33&amp;h=190&amp;w=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3784586" cy="300866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0402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704856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/>
              <a:t>В маленькой шведской деревушке  </a:t>
            </a:r>
            <a:r>
              <a:rPr lang="ru-RU" sz="2000" dirty="0" err="1" smtClean="0"/>
              <a:t>Вестменхег</a:t>
            </a:r>
            <a:r>
              <a:rPr lang="ru-RU" sz="2000" dirty="0" smtClean="0"/>
              <a:t>  жил когда-то мальчик. С виду - мальчик как мальчик. </a:t>
            </a:r>
          </a:p>
          <a:p>
            <a:pPr indent="457200" algn="just"/>
            <a:r>
              <a:rPr lang="ru-RU" sz="2000" dirty="0" smtClean="0"/>
              <a:t>А сладу с ним не было никакого, на уроках он считал ворон и ловил двойки, в лесу разорял птичьи гнезда, гусей во дворе дразнил, кур гонял, в коров бросал камни, а кота дергал за хвост, будто хвост – это веревка от дверного колокольчика».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5877271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«Чудесное путешествие Нильса с дикими гусями». </a:t>
            </a:r>
            <a:r>
              <a:rPr lang="ru-RU" sz="2400" dirty="0" err="1" smtClean="0"/>
              <a:t>Сельма</a:t>
            </a:r>
            <a:r>
              <a:rPr lang="ru-RU" sz="2400" dirty="0" smtClean="0"/>
              <a:t> Лагерлеф.</a:t>
            </a:r>
            <a:endParaRPr lang="ru-RU" sz="2400" dirty="0"/>
          </a:p>
        </p:txBody>
      </p:sp>
      <p:pic>
        <p:nvPicPr>
          <p:cNvPr id="2052" name="Picture 4" descr="http://fs00.infourok.ru/images/doc/69/84123/hello_html_23c918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615722"/>
            <a:ext cx="3096344" cy="327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60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3079" y="152349"/>
            <a:ext cx="4032448" cy="1161633"/>
          </a:xfrm>
          <a:prstGeom prst="wav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«Трудный путь»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439778"/>
            <a:ext cx="60486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На ком или на чем 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совершили необыкновенное путешествие :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601" y="2147664"/>
            <a:ext cx="790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</a:t>
            </a:r>
            <a:r>
              <a:rPr lang="ru-RU" sz="2400" u="sng" dirty="0" smtClean="0"/>
              <a:t>В Индию за Женей </a:t>
            </a:r>
            <a:r>
              <a:rPr lang="ru-RU" sz="2400" u="sng" dirty="0" err="1" smtClean="0"/>
              <a:t>Богорадом</a:t>
            </a:r>
            <a:r>
              <a:rPr lang="ru-RU" sz="2400" u="sng" dirty="0" smtClean="0"/>
              <a:t> старик Хоттабыч и </a:t>
            </a:r>
            <a:r>
              <a:rPr lang="ru-RU" sz="2400" u="sng" dirty="0" err="1" smtClean="0"/>
              <a:t>Волька</a:t>
            </a:r>
            <a:r>
              <a:rPr lang="ru-RU" sz="2400" u="sng" dirty="0" smtClean="0"/>
              <a:t>.</a:t>
            </a:r>
            <a:endParaRPr lang="ru-RU" sz="2400" u="sng" dirty="0"/>
          </a:p>
        </p:txBody>
      </p:sp>
      <p:pic>
        <p:nvPicPr>
          <p:cNvPr id="3078" name="Picture 6" descr="http://deti-online.com/images/starik-hottaby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780928"/>
            <a:ext cx="3101329" cy="310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7223" y="6027003"/>
            <a:ext cx="7579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</a:rPr>
              <a:t>На ковре-самолете.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Л.Лагин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>«Старик Хоттабыч»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otvet.imgsmail.ru/download/b6612914b414375012be71b29b5c9bc8_i-9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1268760"/>
            <a:ext cx="3744416" cy="4912897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1301730" y="359674"/>
            <a:ext cx="676875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лагерь турецкого войска барон </a:t>
            </a:r>
            <a:r>
              <a:rPr lang="ru-RU" sz="2400" dirty="0" err="1" smtClean="0"/>
              <a:t>Мюнхаузен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932040" y="4869160"/>
            <a:ext cx="3500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/>
              <a:t>На ядре.</a:t>
            </a:r>
          </a:p>
          <a:p>
            <a:r>
              <a:rPr lang="ru-RU" sz="2400" b="1" i="1" dirty="0" err="1" smtClean="0"/>
              <a:t>Э.Распе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>«Приключения барона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Мюнхаузена</a:t>
            </a:r>
            <a:r>
              <a:rPr lang="ru-RU" sz="2400" b="1" i="1" dirty="0" smtClean="0">
                <a:solidFill>
                  <a:srgbClr val="C00000"/>
                </a:solidFill>
              </a:rPr>
              <a:t>».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9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801" y="278497"/>
            <a:ext cx="511256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  юг  лягушка-квакушка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5256673" cy="33960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792025" y="4998948"/>
            <a:ext cx="70567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На прутике, который держали две утки.  </a:t>
            </a:r>
          </a:p>
          <a:p>
            <a:pPr algn="ctr"/>
            <a:r>
              <a:rPr lang="ru-RU" sz="2800" b="1" i="1" dirty="0" err="1" smtClean="0">
                <a:solidFill>
                  <a:srgbClr val="C00000"/>
                </a:solidFill>
              </a:rPr>
              <a:t>В.Гаршин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smtClean="0"/>
              <a:t>«Лягушка-путешественница»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56112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76672"/>
            <a:ext cx="640871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Африку доктор Айболит и его друзья.</a:t>
            </a:r>
            <a:endParaRPr lang="ru-RU" sz="24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0969" y="1466646"/>
            <a:ext cx="3052677" cy="437752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4244783" y="5013176"/>
            <a:ext cx="4758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На корабле.</a:t>
            </a:r>
          </a:p>
          <a:p>
            <a:r>
              <a:rPr lang="ru-RU" sz="2400" b="1" i="1" dirty="0" err="1" smtClean="0">
                <a:solidFill>
                  <a:srgbClr val="C00000"/>
                </a:solidFill>
              </a:rPr>
              <a:t>К.Чуковский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smtClean="0"/>
              <a:t>«Доктор Айболит».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08517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327965"/>
            <a:ext cx="5544616" cy="917079"/>
          </a:xfrm>
          <a:prstGeom prst="wav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Конкурс </a:t>
            </a:r>
            <a:r>
              <a:rPr lang="ru-RU" sz="2400" i="1" dirty="0" smtClean="0">
                <a:solidFill>
                  <a:srgbClr val="C00000"/>
                </a:solidFill>
              </a:rPr>
              <a:t>«Назови путешественников»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1660" y="1271977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- Кто из литературных  героев: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95197"/>
            <a:ext cx="813690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1. </a:t>
            </a:r>
            <a:r>
              <a:rPr lang="ru-RU" sz="2400" dirty="0" smtClean="0"/>
              <a:t>Пережил множество опасных приключений в Голубой, Фиолетовой, Розовой и Жёлтой стране.</a:t>
            </a:r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963698"/>
            <a:ext cx="4176464" cy="312164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827584" y="631142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Элли и ее друзья  </a:t>
            </a:r>
            <a:r>
              <a:rPr lang="ru-RU" sz="2000" dirty="0" err="1" smtClean="0">
                <a:solidFill>
                  <a:srgbClr val="C00000"/>
                </a:solidFill>
              </a:rPr>
              <a:t>А.Волков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«Волшебник изумрудного города».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3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169</TotalTime>
  <Words>432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27</cp:revision>
  <dcterms:created xsi:type="dcterms:W3CDTF">2016-01-11T13:36:28Z</dcterms:created>
  <dcterms:modified xsi:type="dcterms:W3CDTF">2016-01-15T08:45:30Z</dcterms:modified>
</cp:coreProperties>
</file>