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71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4660"/>
  </p:normalViewPr>
  <p:slideViewPr>
    <p:cSldViewPr>
      <p:cViewPr varScale="1">
        <p:scale>
          <a:sx n="56" d="100"/>
          <a:sy n="56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Кокки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расёва Виктория\Desktop\кок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32053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Спириллы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арасёва Виктория\Desktop\800px-Spiri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43000"/>
            <a:ext cx="7620001" cy="53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Спириллы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арасёва Виктория\Desktop\1-spirillum-bacteria-artwork-scie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Спириллы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расёва Виктория\Desktop\Corbis-42-2923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637287" cy="4363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расёва Виктория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30"/>
            <a:ext cx="8892480" cy="677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расёва Виктория\Desktop\798px-Anabaenaspiroides_E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20087" cy="504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Цианобактерии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расёва Виктория\Desktop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Сальмонелла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расёва Виктория\Desktop\oantigens_and_vi_antigens_monospecific_enteroclon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164288" cy="466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Сальмонелла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расёва Виктория\Desktop\2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43583"/>
            <a:ext cx="5642630" cy="561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Кокки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расёва Виктория\Desktop\кокк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4076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Кокки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расёва Виктория\Desktop\кокк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3425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Бацилы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расёва Виктория\Desktop\баци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62000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Бацилы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расёва Виктория\Desktop\бацил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429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Бацилы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расёва Виктория\Desktop\бацил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97" y="1628800"/>
            <a:ext cx="811003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Вибрионы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арасёва Виктория\Desktop\B2200434-TEM_of_Vibrio_cholerae_bacte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681742" cy="491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Вибрионы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расёва Виктория\Desktop\вибрио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28925" cy="500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Вибрионы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расёва Виктория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40760" cy="5137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Кокки</vt:lpstr>
      <vt:lpstr>Кокки</vt:lpstr>
      <vt:lpstr>Кокки</vt:lpstr>
      <vt:lpstr>Бацилы</vt:lpstr>
      <vt:lpstr>Бацилы</vt:lpstr>
      <vt:lpstr>Бацилы</vt:lpstr>
      <vt:lpstr>Вибрионы</vt:lpstr>
      <vt:lpstr>Вибрионы</vt:lpstr>
      <vt:lpstr>Вибрионы</vt:lpstr>
      <vt:lpstr>Спириллы</vt:lpstr>
      <vt:lpstr>Спириллы</vt:lpstr>
      <vt:lpstr>Спириллы</vt:lpstr>
      <vt:lpstr>Слайд 13</vt:lpstr>
      <vt:lpstr>Слайд 14</vt:lpstr>
      <vt:lpstr>Цианобактерии</vt:lpstr>
      <vt:lpstr>Сальмонелла</vt:lpstr>
      <vt:lpstr>Сальмонелла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Кокки</dc:title>
  <dc:creator>Карасёва Виктория</dc:creator>
  <cp:lastModifiedBy>Карасёва Виктория</cp:lastModifiedBy>
  <cp:revision>5</cp:revision>
  <dcterms:created xsi:type="dcterms:W3CDTF">2015-11-13T17:53:35Z</dcterms:created>
  <dcterms:modified xsi:type="dcterms:W3CDTF">2015-11-13T18:31:12Z</dcterms:modified>
</cp:coreProperties>
</file>