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8" r:id="rId5"/>
    <p:sldId id="261" r:id="rId6"/>
    <p:sldId id="262" r:id="rId7"/>
    <p:sldId id="274" r:id="rId8"/>
    <p:sldId id="265" r:id="rId9"/>
    <p:sldId id="269" r:id="rId10"/>
    <p:sldId id="266" r:id="rId11"/>
    <p:sldId id="267" r:id="rId12"/>
    <p:sldId id="271" r:id="rId13"/>
    <p:sldId id="272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DC0035-E437-42E2-B24C-A3D75B0D503E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6D0044-7439-455F-A122-FACD1B2B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Открытый урок</a:t>
            </a:r>
            <a:br>
              <a:rPr lang="ru-RU" dirty="0" smtClean="0"/>
            </a:br>
            <a:r>
              <a:rPr lang="ru-RU" dirty="0" smtClean="0"/>
              <a:t> русского языка во 2 А классе </a:t>
            </a:r>
            <a:br>
              <a:rPr lang="ru-RU" dirty="0" smtClean="0"/>
            </a:br>
            <a:r>
              <a:rPr lang="ru-RU" dirty="0" smtClean="0"/>
              <a:t>по теме « Скоро Новый год!»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Провела: учитель начальных классов МБОУ « Караванная СОШ»</a:t>
            </a:r>
          </a:p>
          <a:p>
            <a:r>
              <a:rPr lang="ru-RU" dirty="0" err="1" smtClean="0"/>
              <a:t>Исмагулова</a:t>
            </a:r>
            <a:r>
              <a:rPr lang="ru-RU" dirty="0" smtClean="0"/>
              <a:t> Б.А.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32856"/>
            <a:ext cx="8183880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</a:t>
            </a:r>
            <a:r>
              <a:rPr lang="ru-RU" sz="4400" dirty="0" smtClean="0">
                <a:solidFill>
                  <a:schemeClr val="accent2"/>
                </a:solidFill>
              </a:rPr>
              <a:t>СТАНЦИЯ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 </a:t>
            </a:r>
            <a:r>
              <a:rPr lang="ru-RU" sz="4400" smtClean="0">
                <a:solidFill>
                  <a:schemeClr val="accent2"/>
                </a:solidFill>
              </a:rPr>
              <a:t>« </a:t>
            </a:r>
            <a:r>
              <a:rPr lang="ru-RU" sz="4400" smtClean="0">
                <a:solidFill>
                  <a:schemeClr val="accent2"/>
                </a:solidFill>
              </a:rPr>
              <a:t>Познавательная</a:t>
            </a:r>
            <a:r>
              <a:rPr lang="ru-RU" sz="4400" smtClean="0">
                <a:solidFill>
                  <a:schemeClr val="accent2"/>
                </a:solidFill>
              </a:rPr>
              <a:t>»</a:t>
            </a:r>
            <a:endParaRPr lang="ru-RU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Выпишите родственные слова. Выделите в них корень и окончания.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Язык до Киева доведёт. 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Не спеши языком, торопись делом. 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Что на уме, то и на языке.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2"/>
                </a:solidFill>
              </a:rPr>
              <a:t>СТАНЦИЯ  </a:t>
            </a:r>
          </a:p>
          <a:p>
            <a:pPr algn="ctr">
              <a:buNone/>
            </a:pPr>
            <a:endParaRPr lang="ru-RU" sz="48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accent2"/>
                </a:solidFill>
              </a:rPr>
              <a:t>«КОНЕЧНАЯ »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304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/>
              <a:t>1. Родственные слова это: </a:t>
            </a:r>
          </a:p>
          <a:p>
            <a:pPr algn="just"/>
            <a:r>
              <a:rPr lang="ru-RU" dirty="0" smtClean="0"/>
              <a:t>А) слова, которые сходны по смыслу;</a:t>
            </a:r>
          </a:p>
          <a:p>
            <a:pPr algn="just"/>
            <a:r>
              <a:rPr lang="ru-RU" dirty="0" smtClean="0"/>
              <a:t>Б) слова, которые имеют общую часть и сходны по смыслу.</a:t>
            </a:r>
          </a:p>
          <a:p>
            <a:pPr algn="just">
              <a:buNone/>
            </a:pPr>
            <a:r>
              <a:rPr lang="ru-RU" dirty="0" smtClean="0"/>
              <a:t>2. Корень – это: </a:t>
            </a:r>
          </a:p>
          <a:p>
            <a:pPr algn="just"/>
            <a:r>
              <a:rPr lang="ru-RU" dirty="0" smtClean="0"/>
              <a:t>А) общая часть родственных слов;</a:t>
            </a:r>
          </a:p>
          <a:p>
            <a:pPr algn="just"/>
            <a:r>
              <a:rPr lang="ru-RU" dirty="0" smtClean="0"/>
              <a:t>Б) общая часть слов.</a:t>
            </a:r>
          </a:p>
          <a:p>
            <a:pPr algn="just">
              <a:buNone/>
            </a:pPr>
            <a:r>
              <a:rPr lang="ru-RU" dirty="0" smtClean="0"/>
              <a:t>3. Окончание – это </a:t>
            </a:r>
          </a:p>
          <a:p>
            <a:pPr algn="just"/>
            <a:r>
              <a:rPr lang="ru-RU" dirty="0" smtClean="0"/>
              <a:t>А) изменяемая часть слова;</a:t>
            </a:r>
          </a:p>
          <a:p>
            <a:pPr algn="just"/>
            <a:r>
              <a:rPr lang="ru-RU" dirty="0" smtClean="0"/>
              <a:t>Б) неизменяемая часть слова.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Домашнее задание.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Составьте текст с родственными словами одного слова. Выделите в родственных словах окончания.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060848"/>
            <a:ext cx="8183880" cy="2520280"/>
          </a:xfrm>
        </p:spPr>
        <p:txBody>
          <a:bodyPr/>
          <a:lstStyle/>
          <a:p>
            <a:r>
              <a:rPr lang="ru-RU" dirty="0" smtClean="0"/>
              <a:t>Ж . </a:t>
            </a:r>
            <a:r>
              <a:rPr lang="ru-RU" dirty="0" err="1" smtClean="0"/>
              <a:t>знь</a:t>
            </a:r>
            <a:r>
              <a:rPr lang="ru-RU" dirty="0" smtClean="0"/>
              <a:t>, к . сель, </a:t>
            </a:r>
            <a:r>
              <a:rPr lang="ru-RU" dirty="0" err="1" smtClean="0"/>
              <a:t>пом</a:t>
            </a:r>
            <a:r>
              <a:rPr lang="ru-RU" dirty="0" smtClean="0"/>
              <a:t> . </a:t>
            </a:r>
            <a:r>
              <a:rPr lang="ru-RU" dirty="0" err="1" smtClean="0"/>
              <a:t>дор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70456"/>
          </a:xfrm>
        </p:spPr>
        <p:txBody>
          <a:bodyPr/>
          <a:lstStyle/>
          <a:p>
            <a:r>
              <a:rPr lang="ru-RU" dirty="0" smtClean="0"/>
              <a:t>Какая буква пропущена во всех словах?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639155/presentation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</a:t>
            </a:r>
            <a:r>
              <a:rPr lang="ru-RU" sz="4800" dirty="0" smtClean="0">
                <a:solidFill>
                  <a:srgbClr val="C00000"/>
                </a:solidFill>
              </a:rPr>
              <a:t>СТАНЦИЯ  </a:t>
            </a:r>
          </a:p>
          <a:p>
            <a:pPr>
              <a:buNone/>
            </a:pP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«ИНТЕЛЛЕКТУАЛЬНАЯ»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Соедините слова левого и правого столбика по смыслу.</a:t>
            </a:r>
            <a:br>
              <a:rPr lang="ru-RU" dirty="0" smtClean="0"/>
            </a:br>
            <a:r>
              <a:rPr lang="ru-RU" dirty="0" smtClean="0"/>
              <a:t>2.Выделите окончания.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3906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собирали </a:t>
            </a:r>
            <a:br>
              <a:rPr lang="ru-RU" dirty="0" smtClean="0"/>
            </a:br>
            <a:r>
              <a:rPr lang="ru-RU" dirty="0" smtClean="0"/>
              <a:t>смотрит  </a:t>
            </a:r>
            <a:br>
              <a:rPr lang="ru-RU" dirty="0" smtClean="0"/>
            </a:br>
            <a:r>
              <a:rPr lang="ru-RU" dirty="0" smtClean="0"/>
              <a:t>летают</a:t>
            </a:r>
            <a:br>
              <a:rPr lang="ru-RU" dirty="0" smtClean="0"/>
            </a:br>
            <a:r>
              <a:rPr lang="ru-RU" dirty="0" smtClean="0"/>
              <a:t>плавает </a:t>
            </a:r>
            <a:br>
              <a:rPr lang="ru-RU" dirty="0" smtClean="0"/>
            </a:br>
            <a:r>
              <a:rPr lang="ru-RU" dirty="0" smtClean="0"/>
              <a:t>читают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3834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над землей </a:t>
            </a:r>
          </a:p>
          <a:p>
            <a:pPr>
              <a:buNone/>
            </a:pPr>
            <a:r>
              <a:rPr lang="ru-RU" dirty="0" smtClean="0"/>
              <a:t>грибы </a:t>
            </a:r>
          </a:p>
          <a:p>
            <a:pPr>
              <a:buNone/>
            </a:pPr>
            <a:r>
              <a:rPr lang="ru-RU" dirty="0" smtClean="0"/>
              <a:t>на доску</a:t>
            </a:r>
          </a:p>
          <a:p>
            <a:pPr>
              <a:buNone/>
            </a:pPr>
            <a:r>
              <a:rPr lang="ru-RU" dirty="0" smtClean="0"/>
              <a:t>книгу </a:t>
            </a:r>
          </a:p>
          <a:p>
            <a:pPr>
              <a:buNone/>
            </a:pPr>
            <a:r>
              <a:rPr lang="ru-RU" dirty="0" smtClean="0"/>
              <a:t>в реке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80728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-Для чего служит окончание?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Что мы не выделили в словах правого столбика?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Что называется корнем?</a:t>
            </a:r>
            <a:br>
              <a:rPr lang="ru-RU" sz="2400" dirty="0" smtClean="0"/>
            </a:br>
            <a:r>
              <a:rPr lang="ru-RU" sz="2400" dirty="0" smtClean="0"/>
              <a:t>– Составьте с одной парой получившихся  слов предложение</a:t>
            </a:r>
          </a:p>
          <a:p>
            <a:pPr algn="just"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Что обязательно должно быть в предложении?(смысл).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</a:t>
            </a:r>
            <a:r>
              <a:rPr lang="ru-RU" sz="4800" dirty="0" smtClean="0">
                <a:solidFill>
                  <a:schemeClr val="accent2"/>
                </a:solidFill>
              </a:rPr>
              <a:t>СТАНЦИЯ 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accent2"/>
                </a:solidFill>
              </a:rPr>
              <a:t>     «ОРИЕНТИРОВАНИЕ»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76872"/>
            <a:ext cx="8183880" cy="375816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Поле, полочка, полевой.</a:t>
            </a:r>
            <a:br>
              <a:rPr lang="ru-RU" dirty="0" smtClean="0"/>
            </a:br>
            <a:r>
              <a:rPr lang="ru-RU" dirty="0" smtClean="0"/>
              <a:t>Холод, холмик, холодный.</a:t>
            </a:r>
            <a:br>
              <a:rPr lang="ru-RU" dirty="0" smtClean="0"/>
            </a:br>
            <a:r>
              <a:rPr lang="ru-RU" dirty="0" smtClean="0"/>
              <a:t>Лист, лисица, лисенок.</a:t>
            </a:r>
            <a:br>
              <a:rPr lang="ru-RU" dirty="0" smtClean="0"/>
            </a:br>
            <a:r>
              <a:rPr lang="ru-RU" dirty="0" smtClean="0"/>
              <a:t>Моряк, море, морж.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30496"/>
          </a:xfrm>
        </p:spPr>
        <p:txBody>
          <a:bodyPr/>
          <a:lstStyle/>
          <a:p>
            <a:r>
              <a:rPr lang="ru-RU" dirty="0" smtClean="0"/>
              <a:t> Найдите </a:t>
            </a:r>
            <a:r>
              <a:rPr lang="ru-RU" dirty="0" smtClean="0"/>
              <a:t>и запишите </a:t>
            </a:r>
            <a:r>
              <a:rPr lang="ru-RU" smtClean="0"/>
              <a:t>родственные </a:t>
            </a:r>
            <a:r>
              <a:rPr lang="ru-RU" smtClean="0"/>
              <a:t> слова.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   </a:t>
            </a:r>
            <a:r>
              <a:rPr lang="ru-RU" sz="6600" dirty="0" smtClean="0"/>
              <a:t>СТАНЦИЯ «СПОРТИВНАЯ»</a:t>
            </a:r>
            <a:endParaRPr lang="ru-RU" sz="66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</TotalTime>
  <Words>217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Открытый урок  русского языка во 2 А классе  по теме « Скоро Новый год!»</vt:lpstr>
      <vt:lpstr>Ж . знь, к . сель, пом . дор</vt:lpstr>
      <vt:lpstr>Слайд 3</vt:lpstr>
      <vt:lpstr>Слайд 4</vt:lpstr>
      <vt:lpstr>1. Соедините слова левого и правого столбика по смыслу. 2.Выделите окончания.</vt:lpstr>
      <vt:lpstr>Слайд 6</vt:lpstr>
      <vt:lpstr>Слайд 7</vt:lpstr>
      <vt:lpstr> Поле, полочка, полевой. Холод, холмик, холодный. Лист, лисица, лисенок. Моряк, море, морж. </vt:lpstr>
      <vt:lpstr>Слайд 9</vt:lpstr>
      <vt:lpstr>Слайд 10</vt:lpstr>
      <vt:lpstr>Выпишите родственные слова. Выделите в них корень и окончания. </vt:lpstr>
      <vt:lpstr>Слайд 12</vt:lpstr>
      <vt:lpstr>Слайд 13</vt:lpstr>
      <vt:lpstr>Слайд 14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 русского языка во 2 А классе  по теме « Скоро Новый год!»</dc:title>
  <dc:creator>Батима</dc:creator>
  <cp:lastModifiedBy>Батима</cp:lastModifiedBy>
  <cp:revision>4</cp:revision>
  <dcterms:created xsi:type="dcterms:W3CDTF">2015-12-24T15:58:25Z</dcterms:created>
  <dcterms:modified xsi:type="dcterms:W3CDTF">2015-12-24T22:19:53Z</dcterms:modified>
</cp:coreProperties>
</file>