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963538"/>
          </a:xfrm>
        </p:spPr>
        <p:txBody>
          <a:bodyPr/>
          <a:lstStyle/>
          <a:p>
            <a:r>
              <a:rPr lang="ru-RU" dirty="0" smtClean="0"/>
              <a:t>Кистеперые рыбы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расёва Виктория\Desktop\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арасёва Виктория\Desktop\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8478577" cy="3096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арасёва Виктория\Desktop\imag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515100" cy="311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арасёва Виктория\Desktop\krov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722" y="1412776"/>
            <a:ext cx="849845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арасёва Виктория\Desktop\pofludimsss--tom-29-lyaguxa_843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597268"/>
            <a:ext cx="8153598" cy="4778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Кистеперые рыбы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Кистеперые рыбы</dc:title>
  <dc:creator>Карасёва Виктория</dc:creator>
  <cp:lastModifiedBy>Карасёва Виктория</cp:lastModifiedBy>
  <cp:revision>3</cp:revision>
  <dcterms:created xsi:type="dcterms:W3CDTF">2015-12-20T18:47:18Z</dcterms:created>
  <dcterms:modified xsi:type="dcterms:W3CDTF">2015-12-20T19:15:20Z</dcterms:modified>
</cp:coreProperties>
</file>