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ru-RU" dirty="0" smtClean="0"/>
              <a:t>Сельдеобразные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расёва Виктория\Desktop\132_80_actino_d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992888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Пищеварительная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арасёва Виктория\Desktop\img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00052"/>
            <a:ext cx="7899905" cy="5019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Жабры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арасёва Виктория\Desktop\1375674098_f-fa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814698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/>
              <a:t>Кровеносная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арасёва Виктория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51012"/>
            <a:ext cx="7475985" cy="5606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Карасёва Виктория\Desktop\1-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59603" y="53816"/>
            <a:ext cx="4414878" cy="7586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Нервная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Карасёва Виктория\Desktop\52fffbb1299f87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Боковая линия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Карасёва Виктория\Desktop\Pseudorasbora_par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539137" cy="5131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Лососеобразные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арасёва Виктория\Desktop\4b01df5645c1e52d259542508614a0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761435" cy="525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Карпообразные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арасёва Виктория\Desktop\10750426_795807227127320_756803360221118788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6048672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Щукообразные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Карасёва Виктория\Desktop\133_080_euteleostei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22358"/>
            <a:ext cx="7200800" cy="5535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Окунеобразные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арасёва Виктория\Desktop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5981104" cy="4798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Тресковые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арасёва Виктория\Desktop\4_1-tablitsa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00969"/>
            <a:ext cx="6552728" cy="5657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арасёва Виктория\Desktop\esox_luci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43284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Чешуя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арасёва Виктория\Desktop\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29636" cy="4827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Карасёва Виктория\Desktop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324843" cy="4554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Сельдеобразные</vt:lpstr>
      <vt:lpstr>Лососеобразные</vt:lpstr>
      <vt:lpstr>Карпообразные</vt:lpstr>
      <vt:lpstr>Щукообразные</vt:lpstr>
      <vt:lpstr>Окунеобразные</vt:lpstr>
      <vt:lpstr>Тресковые</vt:lpstr>
      <vt:lpstr>Слайд 7</vt:lpstr>
      <vt:lpstr>Чешуя</vt:lpstr>
      <vt:lpstr>Скелет</vt:lpstr>
      <vt:lpstr>Пищеварительная система</vt:lpstr>
      <vt:lpstr>Жабры</vt:lpstr>
      <vt:lpstr>Кровеносная система</vt:lpstr>
      <vt:lpstr>Почки</vt:lpstr>
      <vt:lpstr>Нервная система</vt:lpstr>
      <vt:lpstr>Боковая линия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Сельдеобразные</dc:title>
  <cp:lastModifiedBy>Карасёва Виктория</cp:lastModifiedBy>
  <cp:revision>3</cp:revision>
  <dcterms:modified xsi:type="dcterms:W3CDTF">2015-12-04T15:13:47Z</dcterms:modified>
</cp:coreProperties>
</file>