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43DD8B-3B34-412D-ACE9-F1340C9D7AD5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3C9C74-EA12-4D32-AE42-3304D2B4740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xbooks.ucoz.ru/_ph/202/2/540700061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rod.tomsk.ru/uploads/41581/1261032069/41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5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7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9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esya-emelyanova.ru/index-novosti-0006.html" TargetMode="External"/><Relationship Id="rId3" Type="http://schemas.openxmlformats.org/officeDocument/2006/relationships/hyperlink" Target="http://wow-news.ru/russ/1237-skazka-o-pope-i-o-rabotnike-ego-balde.html" TargetMode="External"/><Relationship Id="rId7" Type="http://schemas.openxmlformats.org/officeDocument/2006/relationships/hyperlink" Target="http://kinita.livejournal.com/26185.html" TargetMode="External"/><Relationship Id="rId2" Type="http://schemas.openxmlformats.org/officeDocument/2006/relationships/hyperlink" Target="http://toolsfor.in/?c=result&amp;query=%D1%81%D0%BA%D0%B0%D0%B7%D0%BA%D0%B0+%D0%BE+%D0%B7%D0%BE%D0%BB%D0%BE%D1%82%D0%BE%D0%B9+%D1%80%D1%8B%D0%B1%D0%BA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skrashkirus.ru/skazki-pushkina-skachat-besplatno.html" TargetMode="External"/><Relationship Id="rId5" Type="http://schemas.openxmlformats.org/officeDocument/2006/relationships/hyperlink" Target="http://forum.rozamira.ws/viewtopic.php?p=54002" TargetMode="External"/><Relationship Id="rId10" Type="http://schemas.openxmlformats.org/officeDocument/2006/relationships/hyperlink" Target="http://www.artlib.ru/index.php?id=13&amp;idp=0&amp;fp=2&amp;uid=2861&amp;iid=33578&amp;idg=0&amp;user_serie=0" TargetMode="External"/><Relationship Id="rId4" Type="http://schemas.openxmlformats.org/officeDocument/2006/relationships/hyperlink" Target="http://raskrashkirus.ru/risunki-iz-skazok-pushkina.html" TargetMode="External"/><Relationship Id="rId9" Type="http://schemas.openxmlformats.org/officeDocument/2006/relationships/hyperlink" Target="http://misterblog.ucoz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mbro76/pic/0004q7t3/s320x240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229200"/>
            <a:ext cx="7406640" cy="1440160"/>
          </a:xfrm>
        </p:spPr>
        <p:txBody>
          <a:bodyPr/>
          <a:lstStyle/>
          <a:p>
            <a:r>
              <a:rPr lang="ru-RU" dirty="0" smtClean="0"/>
              <a:t>Верховцева Людмила Васильевна</a:t>
            </a:r>
          </a:p>
          <a:p>
            <a:r>
              <a:rPr lang="ru-RU" dirty="0" smtClean="0"/>
              <a:t>Библиотекарь</a:t>
            </a:r>
          </a:p>
          <a:p>
            <a:r>
              <a:rPr lang="ru-RU" dirty="0" smtClean="0"/>
              <a:t>МОУ «СОШ </a:t>
            </a:r>
            <a:r>
              <a:rPr lang="ru-RU" dirty="0" err="1" smtClean="0"/>
              <a:t>р.п</a:t>
            </a:r>
            <a:r>
              <a:rPr lang="ru-RU" dirty="0" smtClean="0"/>
              <a:t>. Духовницкое»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6467"/>
            <a:ext cx="5832648" cy="52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попадья учила попа </a:t>
            </a:r>
            <a:r>
              <a:rPr lang="ru-RU" dirty="0" err="1" smtClean="0"/>
              <a:t>Балду</a:t>
            </a:r>
            <a:r>
              <a:rPr lang="ru-RU" dirty="0" smtClean="0"/>
              <a:t> без расплаты отправить?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47800"/>
            <a:ext cx="8610160" cy="3133328"/>
          </a:xfrm>
        </p:spPr>
        <p:txBody>
          <a:bodyPr/>
          <a:lstStyle/>
          <a:p>
            <a:r>
              <a:rPr lang="ru-RU" dirty="0" smtClean="0"/>
              <a:t>«Закажи </a:t>
            </a:r>
            <a:r>
              <a:rPr lang="ru-RU" dirty="0" err="1" smtClean="0"/>
              <a:t>Балде</a:t>
            </a:r>
            <a:r>
              <a:rPr lang="ru-RU" dirty="0" smtClean="0"/>
              <a:t> службу, чтоб стало ему невмочь;</a:t>
            </a:r>
          </a:p>
          <a:p>
            <a:r>
              <a:rPr lang="ru-RU" dirty="0" smtClean="0"/>
              <a:t>А требуй, чтоб он её исполнил точь-в-точь».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5733256"/>
            <a:ext cx="72008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35 из 326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02718"/>
            <a:ext cx="28479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сколько лет должен был собрать </a:t>
            </a:r>
            <a:r>
              <a:rPr lang="ru-RU" dirty="0" err="1" smtClean="0"/>
              <a:t>Балда</a:t>
            </a:r>
            <a:r>
              <a:rPr lang="ru-RU" dirty="0" smtClean="0"/>
              <a:t> оброк с чертей?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«Лучшего б </a:t>
            </a:r>
            <a:r>
              <a:rPr lang="ru-RU" dirty="0" err="1" smtClean="0"/>
              <a:t>ненадобно</a:t>
            </a:r>
            <a:r>
              <a:rPr lang="ru-RU" dirty="0" smtClean="0"/>
              <a:t> дохода,</a:t>
            </a:r>
          </a:p>
          <a:p>
            <a:r>
              <a:rPr lang="ru-RU" dirty="0" smtClean="0"/>
              <a:t>Да есть на них недоимки за три года».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661248"/>
            <a:ext cx="89959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61438"/>
            <a:ext cx="5664696" cy="40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Балда</a:t>
            </a:r>
            <a:r>
              <a:rPr lang="ru-RU" dirty="0" smtClean="0"/>
              <a:t> перехитрил бесёнка?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«Пошёл </a:t>
            </a:r>
            <a:r>
              <a:rPr lang="ru-RU" dirty="0" err="1" smtClean="0"/>
              <a:t>Балда</a:t>
            </a:r>
            <a:r>
              <a:rPr lang="ru-RU" dirty="0" smtClean="0"/>
              <a:t> в ближний лесок,</a:t>
            </a:r>
          </a:p>
          <a:p>
            <a:r>
              <a:rPr lang="ru-RU" dirty="0" smtClean="0"/>
              <a:t>Поймал двух </a:t>
            </a:r>
            <a:r>
              <a:rPr lang="ru-RU" dirty="0" err="1" smtClean="0"/>
              <a:t>зайков</a:t>
            </a:r>
            <a:r>
              <a:rPr lang="ru-RU" dirty="0" smtClean="0"/>
              <a:t> да в мешок».</a:t>
            </a:r>
          </a:p>
          <a:p>
            <a:endParaRPr lang="ru-RU" dirty="0"/>
          </a:p>
          <a:p>
            <a:r>
              <a:rPr lang="ru-RU" dirty="0" smtClean="0"/>
              <a:t>«Да жду </a:t>
            </a:r>
            <a:r>
              <a:rPr lang="ru-RU" dirty="0"/>
              <a:t>в</a:t>
            </a:r>
            <a:r>
              <a:rPr lang="ru-RU" dirty="0" smtClean="0"/>
              <a:t>он этой тучки;</a:t>
            </a:r>
          </a:p>
          <a:p>
            <a:r>
              <a:rPr lang="ru-RU" dirty="0" smtClean="0"/>
              <a:t>Зашвырну туда твою палку, </a:t>
            </a:r>
          </a:p>
          <a:p>
            <a:r>
              <a:rPr lang="ru-RU" dirty="0" smtClean="0"/>
              <a:t>Да начну с вами, чертями, свалку».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5661248"/>
            <a:ext cx="86409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лет рыбачил старик?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рыбачил тридцать лет и три года.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5517232"/>
            <a:ext cx="8640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1 из 480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18645"/>
            <a:ext cx="6094299" cy="45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просьб старика выполнила рыбка?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589240"/>
            <a:ext cx="971600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71569"/>
            <a:ext cx="2592288" cy="1938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57477"/>
            <a:ext cx="2647397" cy="2228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671791"/>
            <a:ext cx="2810393" cy="2107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42165"/>
            <a:ext cx="2952328" cy="2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3" y="926976"/>
            <a:ext cx="2471936" cy="1853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/>
              <a:t>менялось море по мере того, как старик приходил с различными </a:t>
            </a:r>
            <a:r>
              <a:rPr lang="ru-RU" dirty="0" smtClean="0"/>
              <a:t>просьбами?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962088" cy="4547592"/>
          </a:xfrm>
        </p:spPr>
        <p:txBody>
          <a:bodyPr/>
          <a:lstStyle/>
          <a:p>
            <a:r>
              <a:rPr lang="ru-RU" dirty="0" smtClean="0"/>
              <a:t>Море слегка </a:t>
            </a:r>
            <a:r>
              <a:rPr lang="ru-RU" dirty="0"/>
              <a:t>р</a:t>
            </a:r>
            <a:r>
              <a:rPr lang="ru-RU" dirty="0" smtClean="0"/>
              <a:t>азыгралось.</a:t>
            </a:r>
          </a:p>
          <a:p>
            <a:r>
              <a:rPr lang="ru-RU" dirty="0" err="1" smtClean="0"/>
              <a:t>Помутилося</a:t>
            </a:r>
            <a:r>
              <a:rPr lang="ru-RU" dirty="0" smtClean="0"/>
              <a:t> синее море.</a:t>
            </a:r>
          </a:p>
          <a:p>
            <a:r>
              <a:rPr lang="ru-RU" dirty="0" smtClean="0"/>
              <a:t>Неспокойно синее море.</a:t>
            </a:r>
          </a:p>
          <a:p>
            <a:r>
              <a:rPr lang="ru-RU" dirty="0" smtClean="0"/>
              <a:t>Почернело синее море.</a:t>
            </a:r>
          </a:p>
          <a:p>
            <a:r>
              <a:rPr lang="ru-RU" dirty="0" smtClean="0"/>
              <a:t>На море чёрная буря.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7504" y="5733256"/>
            <a:ext cx="86409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62" y="2292077"/>
            <a:ext cx="2471687" cy="2040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3" y="3140968"/>
            <a:ext cx="2471687" cy="1853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85" y="4043573"/>
            <a:ext cx="2478664" cy="1858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1" y="4999274"/>
            <a:ext cx="2478301" cy="18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раз старик ходил к рыбке с просьбами?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r>
              <a:rPr lang="ru-RU" dirty="0" smtClean="0"/>
              <a:t>5 раз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5445224"/>
            <a:ext cx="792088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3228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что рыбка наказала старика со старухой?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жадность.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445224"/>
            <a:ext cx="971600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94924"/>
            <a:ext cx="5976664" cy="47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70386"/>
          </a:xfrm>
        </p:spPr>
        <p:txBody>
          <a:bodyPr/>
          <a:lstStyle/>
          <a:p>
            <a:r>
              <a:rPr lang="ru-RU" dirty="0" smtClean="0"/>
              <a:t>Чей это портрет?</a:t>
            </a:r>
            <a:br>
              <a:rPr lang="ru-RU" dirty="0" smtClean="0"/>
            </a:br>
            <a:r>
              <a:rPr lang="ru-RU" dirty="0" smtClean="0"/>
              <a:t>«Высока, стройна, бела,</a:t>
            </a:r>
            <a:br>
              <a:rPr lang="ru-RU" dirty="0" smtClean="0"/>
            </a:br>
            <a:r>
              <a:rPr lang="ru-RU" dirty="0" smtClean="0"/>
              <a:t>И умом и всем взяла;</a:t>
            </a:r>
            <a:br>
              <a:rPr lang="ru-RU" dirty="0" smtClean="0"/>
            </a:br>
            <a:r>
              <a:rPr lang="ru-RU" dirty="0" smtClean="0"/>
              <a:t>Но зато горда, </a:t>
            </a:r>
            <a:r>
              <a:rPr lang="ru-RU" dirty="0" err="1" smtClean="0"/>
              <a:t>ломлива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Своенравна и ревнива».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789040"/>
            <a:ext cx="7498080" cy="2459360"/>
          </a:xfrm>
        </p:spPr>
        <p:txBody>
          <a:bodyPr/>
          <a:lstStyle/>
          <a:p>
            <a:r>
              <a:rPr lang="ru-RU" dirty="0" smtClean="0"/>
              <a:t>Портрет царицы-мачехи.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5589240"/>
            <a:ext cx="86409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1 из 32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5409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 царевна молодая,</a:t>
            </a:r>
            <a:br>
              <a:rPr lang="ru-RU" dirty="0" smtClean="0"/>
            </a:br>
            <a:r>
              <a:rPr lang="ru-RU" dirty="0" smtClean="0"/>
              <a:t>Милых братьев поджидая,</a:t>
            </a:r>
            <a:br>
              <a:rPr lang="ru-RU" dirty="0" smtClean="0"/>
            </a:br>
            <a:r>
              <a:rPr lang="ru-RU" dirty="0" smtClean="0"/>
              <a:t>Пряла, сидя под окном…»</a:t>
            </a:r>
            <a:br>
              <a:rPr lang="ru-RU" dirty="0" smtClean="0"/>
            </a:br>
            <a:r>
              <a:rPr lang="ru-RU" dirty="0" smtClean="0"/>
              <a:t>Почему братьев, ведь она была единственной дочерью царя?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2819400"/>
          </a:xfrm>
        </p:spPr>
        <p:txBody>
          <a:bodyPr/>
          <a:lstStyle/>
          <a:p>
            <a:r>
              <a:rPr lang="ru-RU" dirty="0" smtClean="0"/>
              <a:t>Потому, что семь богатырей сами назвали её сестрицей:</a:t>
            </a:r>
          </a:p>
          <a:p>
            <a:r>
              <a:rPr lang="ru-RU" dirty="0" smtClean="0"/>
              <a:t>«Коли красная девица,</a:t>
            </a:r>
          </a:p>
          <a:p>
            <a:r>
              <a:rPr lang="ru-RU" dirty="0" smtClean="0"/>
              <a:t>Будь нам милая сестрица».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373216"/>
            <a:ext cx="97160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41" y="2903007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107504" y="186470"/>
            <a:ext cx="2736304" cy="9361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107504" y="1340768"/>
            <a:ext cx="2736304" cy="8640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попе и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107504" y="2384884"/>
            <a:ext cx="2731892" cy="9361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рыбаке и рыбке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107504" y="3479071"/>
            <a:ext cx="2736304" cy="8640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мёртвой царевне и о семи богатырях</a:t>
            </a:r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107504" y="4519025"/>
            <a:ext cx="2736304" cy="92619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107504" y="5661248"/>
            <a:ext cx="2736304" cy="9361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Общие вопросы по сказкам А.С. Пушкина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987824" y="332656"/>
            <a:ext cx="936104" cy="76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2" action="ppaction://hlinksldjump" tooltip="2"/>
          </p:cNvPr>
          <p:cNvSpPr/>
          <p:nvPr/>
        </p:nvSpPr>
        <p:spPr>
          <a:xfrm>
            <a:off x="4139952" y="323725"/>
            <a:ext cx="1020917" cy="777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5372368" y="332655"/>
            <a:ext cx="1073296" cy="734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6647275" y="323725"/>
            <a:ext cx="986581" cy="734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5" action="ppaction://hlinksldjump"/>
          </p:cNvPr>
          <p:cNvSpPr/>
          <p:nvPr/>
        </p:nvSpPr>
        <p:spPr>
          <a:xfrm>
            <a:off x="7867077" y="332655"/>
            <a:ext cx="920366" cy="734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6" action="ppaction://hlinksldjump"/>
          </p:cNvPr>
          <p:cNvSpPr/>
          <p:nvPr/>
        </p:nvSpPr>
        <p:spPr>
          <a:xfrm>
            <a:off x="3011476" y="1435827"/>
            <a:ext cx="912451" cy="67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139952" y="1448779"/>
            <a:ext cx="976365" cy="67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92021" y="19924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7" action="ppaction://hlinksldjump"/>
              </a:rPr>
              <a:t>1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4952" y="17753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" action="ppaction://hlinksldjump"/>
              </a:rPr>
              <a:t>2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0058" y="134935"/>
            <a:ext cx="457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 action="ppaction://hlinksldjump"/>
              </a:rPr>
              <a:t>3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489" y="134935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4" action="ppaction://hlinksldjump"/>
              </a:rPr>
              <a:t>4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65810" y="125486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5" action="ppaction://hlinksldjump"/>
              </a:rPr>
              <a:t>5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5372368" y="1448779"/>
            <a:ext cx="1058320" cy="67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9" action="ppaction://hlinksldjump"/>
          </p:cNvPr>
          <p:cNvSpPr/>
          <p:nvPr/>
        </p:nvSpPr>
        <p:spPr>
          <a:xfrm>
            <a:off x="6703133" y="1448779"/>
            <a:ext cx="930723" cy="661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77921" y="1448779"/>
            <a:ext cx="898678" cy="67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10207" y="117389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6" action="ppaction://hlinksldjump"/>
              </a:rPr>
              <a:t>1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62676" y="121414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0" action="ppaction://hlinksldjump"/>
              </a:rPr>
              <a:t>2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82179" y="1205569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8" action="ppaction://hlinksldjump"/>
              </a:rPr>
              <a:t>3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94904" y="1170163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9" action="ppaction://hlinksldjump"/>
              </a:rPr>
              <a:t>4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4304" y="113248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1" action="ppaction://hlinksldjump"/>
              </a:rPr>
              <a:t>5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11476" y="2384884"/>
            <a:ext cx="912452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rId12" action="ppaction://hlinksldjump"/>
          </p:cNvPr>
          <p:cNvSpPr/>
          <p:nvPr/>
        </p:nvSpPr>
        <p:spPr>
          <a:xfrm>
            <a:off x="4178624" y="2384884"/>
            <a:ext cx="1008112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72368" y="2384884"/>
            <a:ext cx="1073296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03133" y="2384884"/>
            <a:ext cx="1037219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893694" y="2384884"/>
            <a:ext cx="910184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11476" y="3479071"/>
            <a:ext cx="984460" cy="742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78624" y="3479071"/>
            <a:ext cx="1008112" cy="742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508104" y="3479070"/>
            <a:ext cx="1005110" cy="742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703133" y="3479070"/>
            <a:ext cx="1037219" cy="742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95819" y="3479071"/>
            <a:ext cx="982192" cy="742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10207" y="221992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3" action="ppaction://hlinksldjump"/>
              </a:rPr>
              <a:t>1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17213" y="225302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2" action="ppaction://hlinksldjump"/>
              </a:rPr>
              <a:t>2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49208" y="216532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4" action="ppaction://hlinksldjump"/>
              </a:rPr>
              <a:t>3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6666" y="2132614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5" action="ppaction://hlinksldjump"/>
              </a:rPr>
              <a:t>4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25464" y="2138581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6" action="ppaction://hlinksldjump"/>
              </a:rPr>
              <a:t>5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13361" y="338841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7" action="ppaction://hlinksldjump"/>
              </a:rPr>
              <a:t>1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3363" y="3356277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8" action="ppaction://hlinksldjump"/>
              </a:rPr>
              <a:t>2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11476" y="4519025"/>
            <a:ext cx="984460" cy="782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178624" y="4519025"/>
            <a:ext cx="1008112" cy="782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490139" y="4486299"/>
            <a:ext cx="1023075" cy="782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703133" y="4502661"/>
            <a:ext cx="1037219" cy="782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936728" y="4469935"/>
            <a:ext cx="970686" cy="814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11476" y="5661248"/>
            <a:ext cx="9844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187664" y="5661248"/>
            <a:ext cx="10096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490139" y="5661248"/>
            <a:ext cx="1023075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703133" y="5661248"/>
            <a:ext cx="1037219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936728" y="5661248"/>
            <a:ext cx="97068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hlinkClick r:id="rId19" action="ppaction://hlinksldjump"/>
          </p:cNvPr>
          <p:cNvSpPr/>
          <p:nvPr/>
        </p:nvSpPr>
        <p:spPr>
          <a:xfrm>
            <a:off x="5772782" y="3297757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19" action="ppaction://hlinksldjump"/>
              </a:rPr>
              <a:t>3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89729" y="3297758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0" action="ppaction://hlinksldjump"/>
              </a:rPr>
              <a:t>4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164164" y="3285521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1" action="ppaction://hlinksldjump"/>
              </a:rPr>
              <a:t>5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03846" y="4415725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2" action="ppaction://hlinksldjump"/>
              </a:rPr>
              <a:t>1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77454" y="444845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3" action="ppaction://hlinksldjump"/>
              </a:rPr>
              <a:t>2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75127" y="437787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4" action="ppaction://hlinksldjump"/>
              </a:rPr>
              <a:t>3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989729" y="4320882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5" action="ppaction://hlinksldjump"/>
              </a:rPr>
              <a:t>4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160620" y="426786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6" action="ppaction://hlinksldjump"/>
              </a:rPr>
              <a:t>5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13361" y="553000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7" action="ppaction://hlinksldjump"/>
              </a:rPr>
              <a:t>1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62675" y="553000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8" action="ppaction://hlinksldjump"/>
              </a:rPr>
              <a:t>2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92294" y="5445547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9" action="ppaction://hlinksldjump"/>
              </a:rPr>
              <a:t>3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958193" y="5445547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0" action="ppaction://hlinksldjump"/>
              </a:rPr>
              <a:t>4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89318" y="5429003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1" action="ppaction://hlinksldjump"/>
              </a:rPr>
              <a:t>5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5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Кличка собаки семи богатырей?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Соколко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589240"/>
            <a:ext cx="97160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53636"/>
            <a:ext cx="6336704" cy="47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/>
          <a:lstStyle/>
          <a:p>
            <a:r>
              <a:rPr lang="ru-RU" dirty="0" smtClean="0"/>
              <a:t>К кому обращался королевич Елисей с просьбой о помощи?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ru-RU" dirty="0" smtClean="0"/>
              <a:t>«Свет наш солнышко…»</a:t>
            </a:r>
          </a:p>
          <a:p>
            <a:r>
              <a:rPr lang="ru-RU" dirty="0" smtClean="0"/>
              <a:t>«Месяц, месяц, мой дружок…»</a:t>
            </a:r>
          </a:p>
          <a:p>
            <a:r>
              <a:rPr lang="ru-RU" dirty="0" smtClean="0"/>
              <a:t>«Ветер, ветер! Ты могуч…»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445224"/>
            <a:ext cx="1043608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048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дал царевне отравленное яблоко?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Чернавка.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229200"/>
            <a:ext cx="971600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6341786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величины родился ребёнок у царицы?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«Сына бог им дал в аршин».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517232"/>
            <a:ext cx="97160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20267"/>
            <a:ext cx="6368256" cy="47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чём подумал царевич, когда они с матерью оказались на воле?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«Сын подумал: добрый ужин</a:t>
            </a:r>
          </a:p>
          <a:p>
            <a:r>
              <a:rPr lang="ru-RU" dirty="0" smtClean="0"/>
              <a:t>Был бы нам, однако, нужен».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445224"/>
            <a:ext cx="97160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38214"/>
            <a:ext cx="5398229" cy="40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69435"/>
            <a:ext cx="5760640" cy="50885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16528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Какими словами встречала царевна-лебедь князя </a:t>
            </a:r>
            <a:r>
              <a:rPr lang="ru-RU" dirty="0" err="1" smtClean="0"/>
              <a:t>Гвидона</a:t>
            </a:r>
            <a:r>
              <a:rPr lang="ru-RU" dirty="0" smtClean="0"/>
              <a:t> у моря?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«Здравствуй, князь ты мой прекрасный!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ты тих, как день ненастный?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Опечалился чему?»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445224"/>
            <a:ext cx="97160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кого превращался князь </a:t>
            </a:r>
            <a:r>
              <a:rPr lang="ru-RU" dirty="0" err="1" smtClean="0"/>
              <a:t>Гвидон</a:t>
            </a:r>
            <a:r>
              <a:rPr lang="ru-RU" dirty="0" smtClean="0"/>
              <a:t>, чтобы повидать отца, царя </a:t>
            </a:r>
            <a:r>
              <a:rPr lang="ru-RU" dirty="0" err="1" smtClean="0"/>
              <a:t>Салтана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/>
          <a:lstStyle/>
          <a:p>
            <a:r>
              <a:rPr lang="ru-RU" sz="4000" b="1" dirty="0" smtClean="0"/>
              <a:t>В комара</a:t>
            </a:r>
          </a:p>
          <a:p>
            <a:r>
              <a:rPr lang="ru-RU" sz="4000" b="1" dirty="0" smtClean="0"/>
              <a:t>Муху</a:t>
            </a:r>
          </a:p>
          <a:p>
            <a:r>
              <a:rPr lang="ru-RU" sz="4000" b="1" dirty="0" smtClean="0"/>
              <a:t>Шмеля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445224"/>
            <a:ext cx="97160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31780"/>
            <a:ext cx="3661763" cy="54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песенку пела Белочка «при честном при всём народе»?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ru-RU" dirty="0" smtClean="0"/>
              <a:t>«Во саду ли, в огороде…»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5301208"/>
            <a:ext cx="86409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7178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2532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233896" cy="3802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произведение А.С. Пушкина так начинается:</a:t>
            </a:r>
            <a:br>
              <a:rPr lang="ru-RU" dirty="0" smtClean="0"/>
            </a:br>
            <a:r>
              <a:rPr lang="ru-RU" dirty="0" smtClean="0"/>
              <a:t>«У Лукоморья дуб зелёный;</a:t>
            </a:r>
            <a:br>
              <a:rPr lang="ru-RU" dirty="0" smtClean="0"/>
            </a:br>
            <a:r>
              <a:rPr lang="ru-RU" dirty="0" smtClean="0"/>
              <a:t>Златая цепь на дубе том;</a:t>
            </a:r>
            <a:br>
              <a:rPr lang="ru-RU" dirty="0" smtClean="0"/>
            </a:br>
            <a:r>
              <a:rPr lang="ru-RU" dirty="0" smtClean="0"/>
              <a:t>И днём и ночью кот учёный</a:t>
            </a:r>
            <a:br>
              <a:rPr lang="ru-RU" dirty="0" smtClean="0"/>
            </a:br>
            <a:r>
              <a:rPr lang="ru-RU" dirty="0" smtClean="0"/>
              <a:t>Всё ходит по цепи кругом»?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97152"/>
            <a:ext cx="7498080" cy="1451248"/>
          </a:xfrm>
        </p:spPr>
        <p:txBody>
          <a:bodyPr/>
          <a:lstStyle/>
          <a:p>
            <a:r>
              <a:rPr lang="ru-RU" dirty="0" smtClean="0"/>
              <a:t>Поэма «Руслан и Людмила»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0" y="5157192"/>
            <a:ext cx="971600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2 0.16582 L 0.37292 0.415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90466"/>
          </a:xfrm>
        </p:spPr>
        <p:txBody>
          <a:bodyPr/>
          <a:lstStyle/>
          <a:p>
            <a:r>
              <a:rPr lang="ru-RU" dirty="0" smtClean="0"/>
              <a:t>Из какой сказки?</a:t>
            </a:r>
            <a:br>
              <a:rPr lang="ru-RU" dirty="0" smtClean="0"/>
            </a:br>
            <a:r>
              <a:rPr lang="ru-RU" dirty="0" smtClean="0"/>
              <a:t>«Выбрал я жену себе,</a:t>
            </a:r>
            <a:br>
              <a:rPr lang="ru-RU" dirty="0" smtClean="0"/>
            </a:br>
            <a:r>
              <a:rPr lang="ru-RU" dirty="0" smtClean="0"/>
              <a:t>Дочь послушную тебе.</a:t>
            </a:r>
            <a:br>
              <a:rPr lang="ru-RU" dirty="0" smtClean="0"/>
            </a:br>
            <a:r>
              <a:rPr lang="ru-RU" dirty="0" smtClean="0"/>
              <a:t>Просим оба разрешенья,</a:t>
            </a:r>
            <a:br>
              <a:rPr lang="ru-RU" dirty="0" smtClean="0"/>
            </a:br>
            <a:r>
              <a:rPr lang="ru-RU" dirty="0"/>
              <a:t>Т</a:t>
            </a:r>
            <a:r>
              <a:rPr lang="ru-RU" dirty="0" smtClean="0"/>
              <a:t>воего благословенья».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445224"/>
            <a:ext cx="97160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25313"/>
            <a:ext cx="519545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509120"/>
            <a:ext cx="7498080" cy="17392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«Сказка о царе </a:t>
            </a:r>
            <a:r>
              <a:rPr lang="ru-RU" sz="4000" b="1" dirty="0" err="1" smtClean="0"/>
              <a:t>Салтане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709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кому обратился царь </a:t>
            </a:r>
            <a:r>
              <a:rPr lang="ru-RU" dirty="0" err="1" smtClean="0"/>
              <a:t>Дадон</a:t>
            </a:r>
            <a:r>
              <a:rPr lang="ru-RU" dirty="0" smtClean="0"/>
              <a:t> с просьбой о помощи?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«Обратился к мудрецу,</a:t>
            </a:r>
          </a:p>
          <a:p>
            <a:r>
              <a:rPr lang="ru-RU" dirty="0" smtClean="0"/>
              <a:t>Звездочёту и скопцу.»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-24687" y="5783191"/>
            <a:ext cx="996287" cy="1074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4970431" cy="37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02434"/>
          </a:xfrm>
        </p:spPr>
        <p:txBody>
          <a:bodyPr/>
          <a:lstStyle/>
          <a:p>
            <a:r>
              <a:rPr lang="ru-RU" dirty="0" smtClean="0"/>
              <a:t>О ком речь:</a:t>
            </a:r>
            <a:br>
              <a:rPr lang="ru-RU" dirty="0" smtClean="0"/>
            </a:br>
            <a:r>
              <a:rPr lang="ru-RU" dirty="0" smtClean="0"/>
              <a:t>«И, кого ни спросит он</a:t>
            </a:r>
            <a:br>
              <a:rPr lang="ru-RU" dirty="0" smtClean="0"/>
            </a:br>
            <a:r>
              <a:rPr lang="ru-RU" dirty="0" smtClean="0"/>
              <a:t>Всем вопрос его мудрён;</a:t>
            </a:r>
            <a:br>
              <a:rPr lang="ru-RU" dirty="0" smtClean="0"/>
            </a:br>
            <a:r>
              <a:rPr lang="ru-RU" dirty="0" smtClean="0"/>
              <a:t>Кто в глаза ему смеётся,</a:t>
            </a:r>
            <a:br>
              <a:rPr lang="ru-RU" dirty="0" smtClean="0"/>
            </a:br>
            <a:r>
              <a:rPr lang="ru-RU" dirty="0" smtClean="0"/>
              <a:t>Кто скорее отвернётся…»?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157192"/>
            <a:ext cx="971600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5" y="334334"/>
            <a:ext cx="8098680" cy="61190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157192"/>
            <a:ext cx="7498080" cy="10912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Королевич Елисей.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946450"/>
          </a:xfrm>
        </p:spPr>
        <p:txBody>
          <a:bodyPr/>
          <a:lstStyle/>
          <a:p>
            <a:r>
              <a:rPr lang="ru-RU" dirty="0" smtClean="0"/>
              <a:t>«Вдруг шатёр распахнулся… и девица,</a:t>
            </a:r>
            <a:br>
              <a:rPr lang="ru-RU" dirty="0" smtClean="0"/>
            </a:br>
            <a:r>
              <a:rPr lang="ru-RU" dirty="0" smtClean="0"/>
              <a:t>Вся сияя, как заря,</a:t>
            </a:r>
            <a:br>
              <a:rPr lang="ru-RU" dirty="0" smtClean="0"/>
            </a:br>
            <a:r>
              <a:rPr lang="ru-RU" dirty="0" smtClean="0"/>
              <a:t>Тихо встретила царя».</a:t>
            </a:r>
            <a:br>
              <a:rPr lang="ru-RU" dirty="0" smtClean="0"/>
            </a:br>
            <a:r>
              <a:rPr lang="ru-RU" dirty="0" smtClean="0"/>
              <a:t>Что это за девица?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301208"/>
            <a:ext cx="1043608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35" y="78793"/>
            <a:ext cx="4824536" cy="67792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869160"/>
            <a:ext cx="6953976" cy="137924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</a:rPr>
              <a:t>Шамаханская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царица.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90466"/>
          </a:xfrm>
        </p:spPr>
        <p:txBody>
          <a:bodyPr/>
          <a:lstStyle/>
          <a:p>
            <a:r>
              <a:rPr lang="ru-RU" dirty="0" smtClean="0"/>
              <a:t>Из какой это сказки:</a:t>
            </a:r>
            <a:br>
              <a:rPr lang="ru-RU" dirty="0" smtClean="0"/>
            </a:br>
            <a:r>
              <a:rPr lang="ru-RU" dirty="0" smtClean="0"/>
              <a:t>«Пошёл, сел у берега моря;</a:t>
            </a:r>
            <a:br>
              <a:rPr lang="ru-RU" dirty="0" smtClean="0"/>
            </a:br>
            <a:r>
              <a:rPr lang="ru-RU" dirty="0" smtClean="0"/>
              <a:t>Там он стал верёвку крутить</a:t>
            </a:r>
            <a:br>
              <a:rPr lang="ru-RU" dirty="0" smtClean="0"/>
            </a:br>
            <a:r>
              <a:rPr lang="ru-RU" dirty="0" smtClean="0"/>
              <a:t>Да конец её в море мочить»?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373216"/>
            <a:ext cx="97160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3825"/>
            <a:ext cx="7798287" cy="56166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437112"/>
            <a:ext cx="7498080" cy="18112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Сказка «О попе и работнике его </a:t>
            </a:r>
            <a:r>
              <a:rPr lang="ru-RU" sz="4000" b="1" dirty="0" err="1" smtClean="0"/>
              <a:t>Балде</a:t>
            </a:r>
            <a:r>
              <a:rPr lang="ru-RU" sz="4000" b="1" dirty="0" smtClean="0"/>
              <a:t>».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463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http://toolsfor.in/?c=result&amp;query=%D1%81%D0%BA%D0%B0%D0%B7%D0%BA%D0%B0+%D0%BE+%D0%B7%D0%BE%D0%BB%D0%BE%D1%82%D0%BE%D0%B9+%</a:t>
            </a:r>
            <a:r>
              <a:rPr lang="en-US" sz="1600" dirty="0" smtClean="0">
                <a:hlinkClick r:id="rId2"/>
              </a:rPr>
              <a:t>D1%80%D1%8B%D0%B1%D0%BA%D0%B5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wow-news.ru/russ/1237-skazka-o-pope-i-o-rabotnike-ego-balde.html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raskrashkirus.ru/risunki-iz-skazok-pushkina.html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forum.rozamira.ws/viewtopic.php?p=54002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raskrashkirus.ru/skazki-pushkina-skachat-besplatno.html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kinita.livejournal.com/26185.html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www.olesya-emelyanova.ru/index-novosti-0006.html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http://misterblog.ucoz.ru</a:t>
            </a:r>
            <a:r>
              <a:rPr lang="en-US" sz="1600" dirty="0" smtClean="0">
                <a:hlinkClick r:id="rId9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www.artlib.ru/index.php?id=13&amp;idp=0&amp;fp=2&amp;uid=2861&amp;iid=33578&amp;idg=0&amp;user_serie=0</a:t>
            </a:r>
            <a:endParaRPr lang="ru-RU" sz="160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123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70" y="2060848"/>
            <a:ext cx="6192688" cy="4637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068960"/>
            <a:ext cx="7498080" cy="31794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«Волю первую твою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исполню, как мою.»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80020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пообещал царь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Дадон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награду за петушка?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7504" y="5589240"/>
            <a:ext cx="86409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832648" cy="6900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2819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 года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«Год, другой проходит мирно;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Петушок сидит всё смирно.»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9"/>
            <a:ext cx="83798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времени никто не беспокоил царство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Дадона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733256"/>
            <a:ext cx="57606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924944"/>
            <a:ext cx="7498080" cy="3323456"/>
          </a:xfrm>
        </p:spPr>
        <p:txBody>
          <a:bodyPr/>
          <a:lstStyle/>
          <a:p>
            <a:r>
              <a:rPr lang="ru-RU" dirty="0" smtClean="0"/>
              <a:t>«Видит, бьётся петушок,</a:t>
            </a:r>
          </a:p>
          <a:p>
            <a:r>
              <a:rPr lang="ru-RU" dirty="0" smtClean="0"/>
              <a:t>Обратившись на восток.»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5394" y="188640"/>
            <a:ext cx="7749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Откуда пришла беда в царство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Дадона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7504" y="6021288"/>
            <a:ext cx="72008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38721"/>
            <a:ext cx="2551986" cy="34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420888"/>
            <a:ext cx="7498080" cy="3827512"/>
          </a:xfrm>
        </p:spPr>
        <p:txBody>
          <a:bodyPr/>
          <a:lstStyle/>
          <a:p>
            <a:r>
              <a:rPr lang="ru-RU" dirty="0" smtClean="0"/>
              <a:t>«Царь к востоку войско шлёт…»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3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«Царь скликает третью рать…» Что такое рать?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7504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какую плату согласился работать </a:t>
            </a:r>
            <a:r>
              <a:rPr lang="ru-RU" dirty="0" err="1" smtClean="0"/>
              <a:t>Балда</a:t>
            </a:r>
            <a:r>
              <a:rPr lang="ru-RU" dirty="0" smtClean="0"/>
              <a:t> у попа?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 год за три щелчка тебе по лбу».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0" y="5733256"/>
            <a:ext cx="899592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96340"/>
            <a:ext cx="3528392" cy="46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работал </a:t>
            </a:r>
            <a:r>
              <a:rPr lang="ru-RU" dirty="0" err="1" smtClean="0"/>
              <a:t>Балда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«Работает за семерых;</a:t>
            </a:r>
          </a:p>
          <a:p>
            <a:r>
              <a:rPr lang="ru-RU" dirty="0" err="1" smtClean="0"/>
              <a:t>Досветла</a:t>
            </a:r>
            <a:r>
              <a:rPr lang="ru-RU" dirty="0" smtClean="0"/>
              <a:t> всё у него пляшет,</a:t>
            </a:r>
          </a:p>
          <a:p>
            <a:r>
              <a:rPr lang="ru-RU" dirty="0" smtClean="0"/>
              <a:t>Лошадь запряжёт, полосу вспашет,</a:t>
            </a:r>
          </a:p>
          <a:p>
            <a:r>
              <a:rPr lang="ru-RU" dirty="0" smtClean="0"/>
              <a:t>Печь затопит, всё заготовит, закупит.»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5805264"/>
            <a:ext cx="72008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610 из 326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8268"/>
            <a:ext cx="2943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1084</TotalTime>
  <Words>670</Words>
  <Application>Microsoft Office PowerPoint</Application>
  <PresentationFormat>Экран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Презентация PowerPoint</vt:lpstr>
      <vt:lpstr>Презентация PowerPoint</vt:lpstr>
      <vt:lpstr>К кому обратился царь Дадон с просьбой о помощи?</vt:lpstr>
      <vt:lpstr>2</vt:lpstr>
      <vt:lpstr>Презентация PowerPoint</vt:lpstr>
      <vt:lpstr>Презентация PowerPoint</vt:lpstr>
      <vt:lpstr>Презентация PowerPoint</vt:lpstr>
      <vt:lpstr>За какую плату согласился работать Балда у попа?</vt:lpstr>
      <vt:lpstr>Как работал Балда?</vt:lpstr>
      <vt:lpstr>Как попадья учила попа Балду без расплаты отправить?</vt:lpstr>
      <vt:lpstr>За сколько лет должен был собрать Балда оброк с чертей?</vt:lpstr>
      <vt:lpstr>Как Балда перехитрил бесёнка?</vt:lpstr>
      <vt:lpstr>Сколько лет рыбачил старик?</vt:lpstr>
      <vt:lpstr>Сколько просьб старика выполнила рыбка?</vt:lpstr>
      <vt:lpstr>Как менялось море по мере того, как старик приходил с различными просьбами?</vt:lpstr>
      <vt:lpstr>Сколько раз старик ходил к рыбке с просьбами?</vt:lpstr>
      <vt:lpstr>За что рыбка наказала старика со старухой?</vt:lpstr>
      <vt:lpstr>Чей это портрет? «Высока, стройна, бела, И умом и всем взяла; Но зато горда, ломлива, Своенравна и ревнива».</vt:lpstr>
      <vt:lpstr>«Раз царевна молодая, Милых братьев поджидая, Пряла, сидя под окном…» Почему братьев, ведь она была единственной дочерью царя?</vt:lpstr>
      <vt:lpstr>Кличка собаки семи богатырей?</vt:lpstr>
      <vt:lpstr>К кому обращался королевич Елисей с просьбой о помощи?</vt:lpstr>
      <vt:lpstr>Кто дал царевне отравленное яблоко?</vt:lpstr>
      <vt:lpstr>Какой величины родился ребёнок у царицы?</vt:lpstr>
      <vt:lpstr>О чём подумал царевич, когда они с матерью оказались на воле?</vt:lpstr>
      <vt:lpstr>Какими словами встречала царевна-лебедь князя Гвидона у моря?</vt:lpstr>
      <vt:lpstr>В кого превращался князь Гвидон, чтобы повидать отца, царя Салтана?</vt:lpstr>
      <vt:lpstr>Какую песенку пела Белочка «при честном при всём народе»?</vt:lpstr>
      <vt:lpstr>Какое произведение А.С. Пушкина так начинается: «У Лукоморья дуб зелёный; Златая цепь на дубе том; И днём и ночью кот учёный Всё ходит по цепи кругом»?</vt:lpstr>
      <vt:lpstr>Из какой сказки? «Выбрал я жену себе, Дочь послушную тебе. Просим оба разрешенья, Твоего благословенья».</vt:lpstr>
      <vt:lpstr>О ком речь: «И, кого ни спросит он Всем вопрос его мудрён; Кто в глаза ему смеётся, Кто скорее отвернётся…»?</vt:lpstr>
      <vt:lpstr>«Вдруг шатёр распахнулся… и девица, Вся сияя, как заря, Тихо встретила царя». Что это за девица?</vt:lpstr>
      <vt:lpstr>Из какой это сказки: «Пошёл, сел у берега моря; Там он стал верёвку крутить Да конец её в море мочить»?</vt:lpstr>
      <vt:lpstr>Ресурсы: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А.С. Пушкина</dc:title>
  <dc:creator>Библиотека</dc:creator>
  <cp:lastModifiedBy>user</cp:lastModifiedBy>
  <cp:revision>51</cp:revision>
  <dcterms:created xsi:type="dcterms:W3CDTF">2012-02-21T08:17:41Z</dcterms:created>
  <dcterms:modified xsi:type="dcterms:W3CDTF">2012-08-28T08:11:39Z</dcterms:modified>
</cp:coreProperties>
</file>