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C624"/>
    <a:srgbClr val="58AF09"/>
    <a:srgbClr val="FBEF05"/>
    <a:srgbClr val="CEED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8897" autoAdjust="0"/>
    <p:restoredTop sz="98208" autoAdjust="0"/>
  </p:normalViewPr>
  <p:slideViewPr>
    <p:cSldViewPr snapToGrid="0">
      <p:cViewPr>
        <p:scale>
          <a:sx n="70" d="100"/>
          <a:sy n="70" d="100"/>
        </p:scale>
        <p:origin x="-294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F7BC7-48BB-4096-B146-99D59930A056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A156-0F53-4321-9185-72BA6AC94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00C76-E4B5-4974-8E33-3ABDD53CB7CF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F093C-94C2-499F-B1AD-B7D191AD3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83A2-C3EF-4837-8A12-07BB8EAB8C41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A592-663F-44FF-9275-7C30932F0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9EE9A-7251-406C-BCB9-5692CEE57D68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E1BF9-6EC0-4908-9B14-DF817E317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320AA-4792-4A5E-B089-BD7CEC0327FB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D7B7-B7E4-4C0C-8113-57D367EFF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3264C-563A-4406-A363-1956DF994414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452D9-4D54-4947-9BA0-826A1D13F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29B3-C05B-46B4-9F54-EA031865E154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EA028-21DC-4BBF-82F8-2D177A3DE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1DD9-A1D3-4371-8F68-94F5A683AFDA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06273-1132-47A5-AE01-2A7B0F41C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48E1F-1F29-441A-84D1-CFE23348791C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5C50B-8FEA-46C4-B04B-B60C21BB4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B5909-21CA-4150-9876-71E69E910D2F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39F2-4B50-4DD1-B78A-BF43D6721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65D2-BCF2-4D8A-8B86-F98BA1468C35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CE9A1-2859-4EEB-A887-896FCCB75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7D1270-47A2-4C4C-96B4-29D1DE305A3C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C6520E-2F3B-4C1C-8C8B-75CD22455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schoolkomar.ucoz.ru/_si/0/98394148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8AF0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35131" y="1838743"/>
            <a:ext cx="3654482" cy="892552"/>
          </a:xfrm>
          <a:prstGeom prst="rect">
            <a:avLst/>
          </a:prstGeom>
          <a:solidFill>
            <a:srgbClr val="37C62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младшей группы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Рожкова Светлана Николаевна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478062" y="575158"/>
            <a:ext cx="3179491" cy="1200329"/>
          </a:xfrm>
          <a:prstGeom prst="rect">
            <a:avLst/>
          </a:prstGeom>
          <a:solidFill>
            <a:srgbClr val="37C624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«Детский сад №140»</a:t>
            </a: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8407020" y="859809"/>
            <a:ext cx="3603009" cy="1015663"/>
          </a:xfrm>
          <a:prstGeom prst="rect">
            <a:avLst/>
          </a:prstGeom>
          <a:solidFill>
            <a:srgbClr val="37C62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ДЛЯ  ВАС, РОДИТЕЛИ!!!</a:t>
            </a:r>
          </a:p>
          <a:p>
            <a:pPr algn="ctr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«ЧТО ТАКОЕ ФГОС ДО?»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G:\DCIM\101CANON\IMG_16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3510" y="374911"/>
            <a:ext cx="3516574" cy="2859608"/>
          </a:xfrm>
          <a:prstGeom prst="rect">
            <a:avLst/>
          </a:prstGeom>
          <a:noFill/>
        </p:spPr>
      </p:pic>
      <p:pic>
        <p:nvPicPr>
          <p:cNvPr id="1027" name="Picture 3" descr="G:\DCIM\101CANON\IMG_16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309" y="3289111"/>
            <a:ext cx="3480178" cy="3138985"/>
          </a:xfrm>
          <a:prstGeom prst="rect">
            <a:avLst/>
          </a:prstGeom>
          <a:noFill/>
        </p:spPr>
      </p:pic>
      <p:pic>
        <p:nvPicPr>
          <p:cNvPr id="5" name="Picture 4" descr="G:\DCIM\101CANON\IMG_16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89159" y="2715905"/>
            <a:ext cx="2771917" cy="3036625"/>
          </a:xfrm>
          <a:prstGeom prst="rect">
            <a:avLst/>
          </a:prstGeom>
          <a:noFill/>
        </p:spPr>
      </p:pic>
      <p:pic>
        <p:nvPicPr>
          <p:cNvPr id="1026" name="Picture 2" descr="G:\DCIM\101CANON\IMG_164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4413" y="3480178"/>
            <a:ext cx="3562064" cy="3077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8AF0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2" descr="Психолог в детском саду - Только новые учебники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290560" y="4328160"/>
            <a:ext cx="3289517" cy="232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TextBox 84"/>
          <p:cNvSpPr txBox="1"/>
          <p:nvPr/>
        </p:nvSpPr>
        <p:spPr>
          <a:xfrm>
            <a:off x="527740" y="423235"/>
            <a:ext cx="362857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ФГОС ДО-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Федеральный Государственный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Образовательный  Стандарт </a:t>
            </a:r>
          </a:p>
          <a:p>
            <a:pPr lvl="0" algn="ctr" eaLnBrk="0" hangingPunct="0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дошкольного образования</a:t>
            </a:r>
          </a:p>
          <a:p>
            <a:pPr lvl="0" algn="ctr" eaLnBrk="0" hangingPunct="0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/>
              <a:t> 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Мы уже знаем, что введение ФГОС ДО связано с тем, что настала необходимость стандартизации содержания дошкольного образования, для того чтобы, обеспечить каждому ребенку равные стартовые возможности для успешного обучения в школе.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 Основная образовательная программа помогает ребенку овладеть базисным уровнем дошкольного образования. Она призвана обеспечить дошкольнику тот уровень развития, который позволит ему быть успешным в дальнейшем обучении, т. е. в школе и должна выполняться каждым дошкольным учреждением.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    В тексте ФГОС не употребляется слово «занятие», но это не означает переход на позиции «свободного воспитания» дошкольников. Взрослые не перестанут заниматься с детьми в российских детских садах. Но такая форма образовательной деятельности как занятие не соответствует возрастным особенностям детей дошкольного возраста. В современной теории и практике понятие «занятие» рассматривается как занимательное дело, без отождествления его с занятием как дидактической формой учебной деятельности.</a:t>
            </a:r>
          </a:p>
          <a:p>
            <a:pPr lvl="0" algn="ctr" eaLnBrk="0" hangingPunct="0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299045" y="499872"/>
            <a:ext cx="367124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Новый документ ставит во главу угла индивидуальный подход к ребенку и игру, где происходит сохранение самоценности дошкольного детства и где сохраняется сама природа дошкольника. Факт повышения роли игры как ведущего вида деятельности дошкольника и отведение ей главенствующего места, безусловно, положителен, так как в настоящее время на первом месте стоит занятие. Необходимость отказаться от учебно-дисциплинарной модели образовательного процесса – отказ от специально организованной деятельности уже давно назрела. Ведущими видами детской деятельности станут: игровая, коммуникативная, двигательная, познавательно-исследовательская, продуктивная и др. Необходимо отметить, что каждому виду детской деятельности соответствуют определенные формы работы с детьми.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   Документ ориентирует на взаимодействие с родителями: родители должны участвовать в реализации программы, в создании условий для полноценного и своевременного развития ребенка в дошкольном возрасте, чтобы не упустить важнейший период в развитии его личности. Родители должны быть активными участниками образовательного процесса, участниками всех проектов, независимо от того, какая деятельность в них доминирует, а не просто сторонними наблюдателями.</a:t>
            </a:r>
          </a:p>
          <a:p>
            <a:pPr algn="just"/>
            <a:r>
              <a:rPr lang="ru-RU" sz="1200" dirty="0" smtClean="0"/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 что еще очень важно, основная программа дошкольного образования обеспечивает преемственность с примерными основными программами начального образования, чего не было ранее.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8266176" y="499872"/>
            <a:ext cx="33406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 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   Перспектива реформирования дошкольного образования вселяет надежду на качественные изменения в данной сфере. Делается попытка преобразовать некогда единую систему «общественного дошкольного воспитания» в подлинную систему дошкольного образования как полноправную и неотъемлемую ступень общего образования. Это означает фактическое признание того, что ребенок дошкольного возраста нуждается не только в опеке и уходе, но и в воспитании, и в обучении, и в развитии.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 Таким образом, новые стратегические ориентиры в развитии системы  образования следует воспринимать позитивно, так как система дошкольного образования должна развиваться в соответствии с запросами общества и государства, которые обнародованы в этом приказе. </a:t>
            </a:r>
          </a:p>
          <a:p>
            <a:r>
              <a:rPr lang="ru-RU" sz="1200" dirty="0" smtClean="0"/>
              <a:t>    </a:t>
            </a:r>
          </a:p>
          <a:p>
            <a:r>
              <a:rPr lang="ru-RU" sz="1200" dirty="0" smtClean="0"/>
              <a:t> </a:t>
            </a: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143</Words>
  <Application>Microsoft Office PowerPoint</Application>
  <PresentationFormat>Произвольный</PresentationFormat>
  <Paragraphs>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Admin</cp:lastModifiedBy>
  <cp:revision>36</cp:revision>
  <dcterms:created xsi:type="dcterms:W3CDTF">2015-03-23T11:09:05Z</dcterms:created>
  <dcterms:modified xsi:type="dcterms:W3CDTF">2015-12-11T05:50:49Z</dcterms:modified>
</cp:coreProperties>
</file>