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359-A213-4802-AAFB-ABF86E0E58E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17B-6AFB-4399-82CD-BEC1196D2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3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359-A213-4802-AAFB-ABF86E0E58E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17B-6AFB-4399-82CD-BEC1196D2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2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359-A213-4802-AAFB-ABF86E0E58E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17B-6AFB-4399-82CD-BEC1196D2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8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359-A213-4802-AAFB-ABF86E0E58E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17B-6AFB-4399-82CD-BEC1196D2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51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359-A213-4802-AAFB-ABF86E0E58E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17B-6AFB-4399-82CD-BEC1196D2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4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359-A213-4802-AAFB-ABF86E0E58E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17B-6AFB-4399-82CD-BEC1196D2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38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359-A213-4802-AAFB-ABF86E0E58E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17B-6AFB-4399-82CD-BEC1196D2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359-A213-4802-AAFB-ABF86E0E58E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17B-6AFB-4399-82CD-BEC1196D2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5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359-A213-4802-AAFB-ABF86E0E58E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17B-6AFB-4399-82CD-BEC1196D2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2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359-A213-4802-AAFB-ABF86E0E58E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17B-6AFB-4399-82CD-BEC1196D2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2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5359-A213-4802-AAFB-ABF86E0E58E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717B-6AFB-4399-82CD-BEC1196D2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3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5359-A213-4802-AAFB-ABF86E0E58E5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A717B-6AFB-4399-82CD-BEC1196D2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8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DCIM\101MSDCF\DSC00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2135188" y="333375"/>
            <a:ext cx="79930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к 23 февраля</a:t>
            </a:r>
          </a:p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</a:t>
            </a:r>
          </a:p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« МОЙ ПАПА САМЫЙ ЛУЧШИЙ»</a:t>
            </a:r>
            <a:endParaRPr lang="ru-RU" altLang="ru-RU" sz="4000" b="1"/>
          </a:p>
        </p:txBody>
      </p:sp>
    </p:spTree>
    <p:extLst>
      <p:ext uri="{BB962C8B-B14F-4D97-AF65-F5344CB8AC3E}">
        <p14:creationId xmlns:p14="http://schemas.microsoft.com/office/powerpoint/2010/main" val="6355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DCIM\101MSDCF\DSC00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2063751" y="476251"/>
            <a:ext cx="8353425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ТОРЖЕСТВЕННАЯ ЧАСТЬ</a:t>
            </a:r>
            <a:b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ДЕТИ ИСПОЛНИЛИ ПЕСНИ: </a:t>
            </a:r>
            <a:b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«БУДЕМ В АРМИИ СЛУЖИТЬ», «ПАПА МОЖЕТ» , </a:t>
            </a:r>
          </a:p>
          <a:p>
            <a:pPr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РАССКАЗАЛИ СТИХИ </a:t>
            </a:r>
            <a:endParaRPr lang="ru-RU" altLang="ru-RU" sz="3200" b="1"/>
          </a:p>
        </p:txBody>
      </p:sp>
    </p:spTree>
    <p:extLst>
      <p:ext uri="{BB962C8B-B14F-4D97-AF65-F5344CB8AC3E}">
        <p14:creationId xmlns:p14="http://schemas.microsoft.com/office/powerpoint/2010/main" val="34688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DCIM\101MSDCF\DSC00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60350"/>
            <a:ext cx="51419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F:\DCIM\101MSDCF\DSC00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3068638"/>
            <a:ext cx="47037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7680326" y="333375"/>
            <a:ext cx="26892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1</a:t>
            </a:r>
          </a:p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«САМЫЙ</a:t>
            </a:r>
          </a:p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ЛОВКИЙ»</a:t>
            </a:r>
            <a:endParaRPr lang="ru-RU" altLang="ru-RU" sz="3600"/>
          </a:p>
        </p:txBody>
      </p:sp>
      <p:sp>
        <p:nvSpPr>
          <p:cNvPr id="31749" name="Прямоугольник 4"/>
          <p:cNvSpPr>
            <a:spLocks noChangeArrowheads="1"/>
          </p:cNvSpPr>
          <p:nvPr/>
        </p:nvSpPr>
        <p:spPr bwMode="auto">
          <a:xfrm>
            <a:off x="1524000" y="3644901"/>
            <a:ext cx="39957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Папы встают по кругу и под музыку начинают двигаться. Как только музыка остановилась, необходимо взять кубик. Кому кубика не хватило – выбывает.</a:t>
            </a: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217486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DCIM\101MSDCF\DSC00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60351"/>
            <a:ext cx="4608513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F:\DCIM\101MSDCF\DSC00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924176"/>
            <a:ext cx="4821238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1847850" y="3644900"/>
            <a:ext cx="28130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2 </a:t>
            </a:r>
          </a:p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« КТО</a:t>
            </a:r>
          </a:p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БЫСТРЕЕ?»</a:t>
            </a:r>
            <a:endParaRPr lang="ru-RU" altLang="ru-RU" sz="3600"/>
          </a:p>
        </p:txBody>
      </p:sp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6383338" y="1"/>
            <a:ext cx="428466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Ставятся два стула спиной друг к другу, под ними лежит веревка. По сигналу веревку надо быстро выдернуть на себя. </a:t>
            </a:r>
            <a:endParaRPr lang="ru-RU" altLang="ru-RU" sz="3200"/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1847851" y="5373688"/>
            <a:ext cx="69072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У кого в руках </a:t>
            </a:r>
          </a:p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веревка тот и </a:t>
            </a:r>
          </a:p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победил.</a:t>
            </a:r>
            <a:endParaRPr lang="ru-RU" altLang="ru-RU" sz="3200"/>
          </a:p>
        </p:txBody>
      </p:sp>
    </p:spTree>
    <p:extLst>
      <p:ext uri="{BB962C8B-B14F-4D97-AF65-F5344CB8AC3E}">
        <p14:creationId xmlns:p14="http://schemas.microsoft.com/office/powerpoint/2010/main" val="391810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DCIM\101MSDCF\DSC00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60351"/>
            <a:ext cx="444817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F:\DCIM\101MSDCF\DSC002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2997200"/>
            <a:ext cx="4446587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6527801" y="333375"/>
            <a:ext cx="34718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3</a:t>
            </a:r>
          </a:p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«Провожаем</a:t>
            </a:r>
          </a:p>
          <a:p>
            <a:pPr eaLnBrk="1" hangingPunct="1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папу на работу»</a:t>
            </a:r>
            <a:endParaRPr lang="ru-RU" altLang="ru-RU" sz="3600"/>
          </a:p>
        </p:txBody>
      </p:sp>
      <p:sp>
        <p:nvSpPr>
          <p:cNvPr id="33797" name="Прямоугольник 5"/>
          <p:cNvSpPr>
            <a:spLocks noChangeArrowheads="1"/>
          </p:cNvSpPr>
          <p:nvPr/>
        </p:nvSpPr>
        <p:spPr bwMode="auto">
          <a:xfrm>
            <a:off x="1774825" y="3933826"/>
            <a:ext cx="60642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обед папе. </a:t>
            </a:r>
          </a:p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Надеть головной</a:t>
            </a:r>
          </a:p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убор.</a:t>
            </a:r>
          </a:p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Завязать шарф.</a:t>
            </a:r>
          </a:p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пакет в руки и</a:t>
            </a:r>
          </a:p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 поцеловать.</a:t>
            </a:r>
            <a:endParaRPr lang="ru-RU" altLang="ru-RU" sz="3200"/>
          </a:p>
        </p:txBody>
      </p:sp>
    </p:spTree>
    <p:extLst>
      <p:ext uri="{BB962C8B-B14F-4D97-AF65-F5344CB8AC3E}">
        <p14:creationId xmlns:p14="http://schemas.microsoft.com/office/powerpoint/2010/main" val="208787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DCIM\101MSDCF\DSC00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88913"/>
            <a:ext cx="45132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F:\DCIM\101MSDCF\DSC00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3213100"/>
            <a:ext cx="45370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1774826" y="4221163"/>
            <a:ext cx="41052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4</a:t>
            </a:r>
          </a:p>
          <a:p>
            <a:pPr eaLnBrk="1" hangingPunct="1"/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« ВОЗДУШНЫЙ</a:t>
            </a:r>
          </a:p>
          <a:p>
            <a:pPr eaLnBrk="1" hangingPunct="1"/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ШАРИК»</a:t>
            </a:r>
          </a:p>
          <a:p>
            <a:pPr eaLnBrk="1" hangingPunct="1"/>
            <a:endParaRPr lang="ru-RU" altLang="ru-RU"/>
          </a:p>
        </p:txBody>
      </p:sp>
      <p:sp>
        <p:nvSpPr>
          <p:cNvPr id="34821" name="Прямоугольник 4"/>
          <p:cNvSpPr>
            <a:spLocks noChangeArrowheads="1"/>
          </p:cNvSpPr>
          <p:nvPr/>
        </p:nvSpPr>
        <p:spPr bwMode="auto">
          <a:xfrm>
            <a:off x="6456364" y="1"/>
            <a:ext cx="42116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Папы отбивают воздушные шары головой.</a:t>
            </a:r>
          </a:p>
          <a:p>
            <a:pPr eaLnBrk="1" hangingPunct="1"/>
            <a:r>
              <a:rPr lang="ru-RU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правило игры – не касаться шарика руками.</a:t>
            </a:r>
          </a:p>
        </p:txBody>
      </p:sp>
    </p:spTree>
    <p:extLst>
      <p:ext uri="{BB962C8B-B14F-4D97-AF65-F5344CB8AC3E}">
        <p14:creationId xmlns:p14="http://schemas.microsoft.com/office/powerpoint/2010/main" val="253287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DCIM\101MSDCF\DSC00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1"/>
            <a:ext cx="3967163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F:\DCIM\101MSDCF\DSC00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0767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6096000" y="476251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5 «ДОНЕСЕНИЕ»</a:t>
            </a:r>
          </a:p>
        </p:txBody>
      </p:sp>
      <p:sp>
        <p:nvSpPr>
          <p:cNvPr id="35845" name="Прямоугольник 4"/>
          <p:cNvSpPr>
            <a:spLocks noChangeArrowheads="1"/>
          </p:cNvSpPr>
          <p:nvPr/>
        </p:nvSpPr>
        <p:spPr bwMode="auto">
          <a:xfrm>
            <a:off x="1774825" y="3284539"/>
            <a:ext cx="4789488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СЛОВА</a:t>
            </a:r>
          </a:p>
          <a:p>
            <a:pPr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РОДИНА РОССИЯ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закончили совместным танцем «Вперед 4 шага….»</a:t>
            </a:r>
          </a:p>
          <a:p>
            <a:pPr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вручили  папам подарки</a:t>
            </a:r>
          </a:p>
        </p:txBody>
      </p:sp>
    </p:spTree>
    <p:extLst>
      <p:ext uri="{BB962C8B-B14F-4D97-AF65-F5344CB8AC3E}">
        <p14:creationId xmlns:p14="http://schemas.microsoft.com/office/powerpoint/2010/main" val="722976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Широкоэкранный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</cp:revision>
  <dcterms:created xsi:type="dcterms:W3CDTF">2016-01-18T20:12:16Z</dcterms:created>
  <dcterms:modified xsi:type="dcterms:W3CDTF">2016-01-18T20:12:52Z</dcterms:modified>
</cp:coreProperties>
</file>