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8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8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5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8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8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9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2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4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4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0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3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2A35-E08E-44E9-87E5-AA14128B770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26D-5A07-4F67-8C44-C5D6F8038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2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MUZYKA%20MASLEN\Detskie_pesni_na_Maslenicu_-_Babushka_ispeki_oladushki_(iPlayer.f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MUZYKA%20MASLEN\Detskie_pesni_na_Maslenicu_-_Babushka_ispeki_oladushki_(iPlayer.fm)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92;&#1086;&#1090;&#1086;%20&#1084;&#1072;&#1089;&#1083;&#1077;&#1085;&#1085;&#1080;&#1094;&#1072;\20150225_093507.mp4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F:\DCIM\101MSDCF\DSC00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3376"/>
            <a:ext cx="85693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2063750" y="620714"/>
            <a:ext cx="8280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ЗАНЯТИЕ - РАЗВЛЕЧЕНИЕ </a:t>
            </a:r>
          </a:p>
          <a:p>
            <a:pPr algn="ctr" eaLnBrk="1" hangingPunct="1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средней группы,</a:t>
            </a:r>
          </a:p>
          <a:p>
            <a:pPr algn="ctr" eaLnBrk="1" hangingPunct="1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«МАСЛЕНИЦА»</a:t>
            </a:r>
          </a:p>
        </p:txBody>
      </p:sp>
      <p:pic>
        <p:nvPicPr>
          <p:cNvPr id="7" name="Detskie_pesni_na_Maslenicu_-_Babushka_ispeki_oladush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3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524000" y="309563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3252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народным праздником Масленица.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рисования карандашом и наклеивания.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вручать и принимать подарки вежливо, используя речевые обороты.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словообразовании.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глазомер, мелкую и общую моторику.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праздникам и традициям своего народа.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>
                <a:solidFill>
                  <a:srgbClr val="3252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кругов, вырезанных из бумаги в виде блинов.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в форме сковороды с незакрашенным кругом в середине.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карандаши.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с нарисованной снежной крепостью в одной части и снежками в другой.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 и полоски из бумаги желтого цвета, оборудование для аппликации.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Шарф для завязывания глаз, колокольчик.</a:t>
            </a:r>
            <a:b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291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Аудиозаписи: народные, П.Чайковский - Времена года, Февраль: Масленица.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90489" y="0"/>
            <a:ext cx="32400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«встреча»</a:t>
            </a: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БЛИН» – рисование «Испеки </a:t>
            </a: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блин на сковороде»</a:t>
            </a:r>
          </a:p>
        </p:txBody>
      </p:sp>
      <p:pic>
        <p:nvPicPr>
          <p:cNvPr id="38915" name="Picture 3" descr="F:\DCIM\101MSDCF\DSC00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0" y="3422696"/>
            <a:ext cx="4417274" cy="33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F:\DCIM\101MSDCF\DSC00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26" y="1323439"/>
            <a:ext cx="3413909" cy="256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3927" y="2000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– «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заигрыш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«ВТОРОЙ БЛИН»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«Попади снежком в ледяную крепость»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F:\DCIM\101MSDCF\DSC00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90" y="1123384"/>
            <a:ext cx="2206581" cy="294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87426" y="1947942"/>
            <a:ext cx="3430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– «лакомка»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«ТРЕТИЙ БЛИН» - аппликация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F:\DCIM\101MSDCF\DSC003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79" y="3381240"/>
            <a:ext cx="4005331" cy="321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1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E:\фото масленница\20150225_093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4727575" y="1"/>
            <a:ext cx="6337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– «разгул»</a:t>
            </a:r>
          </a:p>
          <a:p>
            <a:pPr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БЛИН» - Динамическая пауза – народная игра «Перезвон»</a:t>
            </a:r>
            <a:endParaRPr lang="ru-RU" altLang="ru-RU" sz="3600" b="1"/>
          </a:p>
        </p:txBody>
      </p:sp>
      <p:pic>
        <p:nvPicPr>
          <p:cNvPr id="4" name="Detskie_pesni_na_Maslenicu_-_Babushka_ispeki_oladush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3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1" y="-167585"/>
            <a:ext cx="47275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– «вечерки»</a:t>
            </a: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«ПЯТЫЙ БЛИН» - словесная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игра «Какие блины бывают»</a:t>
            </a:r>
          </a:p>
        </p:txBody>
      </p:sp>
      <p:pic>
        <p:nvPicPr>
          <p:cNvPr id="4" name="20150225_09350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875944" y="2265989"/>
            <a:ext cx="5436096" cy="297235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5353318" y="170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 - «посиделки»</a:t>
            </a: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«ШЕСТОЙ БЛИН» – «Вручи подарок</a:t>
            </a:r>
            <a:endParaRPr lang="ru-RU" altLang="ru-RU" b="1" dirty="0"/>
          </a:p>
        </p:txBody>
      </p:sp>
      <p:pic>
        <p:nvPicPr>
          <p:cNvPr id="5" name="Picture 3" descr="E:\фото масленница\20150225_094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8" y="1044832"/>
            <a:ext cx="5940422" cy="518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Users\User\Desktop\ФОТО\CAM01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2279651" y="0"/>
            <a:ext cx="77771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 – «проводы»</a:t>
            </a:r>
          </a:p>
          <a:p>
            <a:pPr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«СЕДЬМОЙ БЛИН» - песни, дегустация блинов.</a:t>
            </a:r>
          </a:p>
        </p:txBody>
      </p:sp>
    </p:spTree>
    <p:extLst>
      <p:ext uri="{BB962C8B-B14F-4D97-AF65-F5344CB8AC3E}">
        <p14:creationId xmlns:p14="http://schemas.microsoft.com/office/powerpoint/2010/main" val="66893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136</Words>
  <Application>Microsoft Office PowerPoint</Application>
  <PresentationFormat>Широкоэкранный</PresentationFormat>
  <Paragraphs>24</Paragraphs>
  <Slides>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</cp:revision>
  <dcterms:created xsi:type="dcterms:W3CDTF">2016-01-18T20:22:41Z</dcterms:created>
  <dcterms:modified xsi:type="dcterms:W3CDTF">2016-01-18T20:30:00Z</dcterms:modified>
</cp:coreProperties>
</file>