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4" r:id="rId2"/>
    <p:sldId id="316" r:id="rId3"/>
    <p:sldId id="317" r:id="rId4"/>
    <p:sldId id="322" r:id="rId5"/>
    <p:sldId id="323" r:id="rId6"/>
    <p:sldId id="325" r:id="rId7"/>
    <p:sldId id="33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8A8"/>
    <a:srgbClr val="0000E2"/>
    <a:srgbClr val="0000D2"/>
    <a:srgbClr val="001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8" autoAdjust="0"/>
  </p:normalViewPr>
  <p:slideViewPr>
    <p:cSldViewPr>
      <p:cViewPr>
        <p:scale>
          <a:sx n="64" d="100"/>
          <a:sy n="64" d="100"/>
        </p:scale>
        <p:origin x="-122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C0F56-A9E6-4B5A-AD44-F727259FC7E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03B6-D4D9-489F-AB1F-5B16751F0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D367-C10E-4E15-8642-B41D9C45ED3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EE4A-EEC3-4047-BC58-D60979A2F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4201" y="-603448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 </a:t>
            </a: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Из опыта работы группы кратковременного пребывания в .д. Юильск с «кочующим педагогом»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E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69134" y="332656"/>
            <a:ext cx="7831258" cy="1000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Муниципальное  автономное дошкольное образовательное учреждение Белоярского района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«Детский сад «Оленёнок» с. Казым»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1534" y="4714882"/>
            <a:ext cx="7831258" cy="10001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Автор: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  воспитатель 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   Попова </a:t>
            </a: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О. П.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41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1776"/>
            <a:ext cx="7938133" cy="135416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д.Юильск  </a:t>
            </a:r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с декабря 2013 года функционирует группа </a:t>
            </a:r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в </a:t>
            </a:r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помещении сельского Дома культуры. </a:t>
            </a:r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 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0568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69134" y="332656"/>
            <a:ext cx="7831258" cy="100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7500990" cy="4548521"/>
          </a:xfrm>
          <a:prstGeom prst="rect">
            <a:avLst/>
          </a:prstGeom>
          <a:noFill/>
          <a:ln w="38100">
            <a:solidFill>
              <a:srgbClr val="0038A8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8" y="2"/>
            <a:ext cx="9160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76672"/>
            <a:ext cx="8064896" cy="14584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До деревни Юильск можно добраться за 50 минут на вертолёте. Стойбища расположены от </a:t>
            </a:r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д. Юильск </a:t>
            </a:r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на расстояниях от 30 до 80 км. </a:t>
            </a:r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5028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122" name="Picture 2" descr="C:\Users\1\AppData\Local\Temp\20140122_104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80" y="2132856"/>
            <a:ext cx="7711348" cy="4337633"/>
          </a:xfrm>
          <a:prstGeom prst="rect">
            <a:avLst/>
          </a:prstGeom>
          <a:noFill/>
          <a:ln w="38100">
            <a:solidFill>
              <a:srgbClr val="0038A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80" y="0"/>
            <a:ext cx="8064896" cy="145843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В доме культуры созданы все необходимые условия для  работы группы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5028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8925" y="188640"/>
            <a:ext cx="8064896" cy="1458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56" y="4625"/>
            <a:ext cx="9198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дек и всё\IMG_00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300" y="3789040"/>
            <a:ext cx="4095715" cy="2854622"/>
          </a:xfrm>
          <a:prstGeom prst="rect">
            <a:avLst/>
          </a:prstGeom>
          <a:noFill/>
          <a:ln w="38100">
            <a:solidFill>
              <a:srgbClr val="00009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213" y="3789040"/>
            <a:ext cx="4070579" cy="2859075"/>
          </a:xfrm>
          <a:prstGeom prst="rect">
            <a:avLst/>
          </a:prstGeom>
          <a:noFill/>
          <a:ln w="38100">
            <a:solidFill>
              <a:srgbClr val="0038A8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68925" y="159047"/>
            <a:ext cx="897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E2"/>
                </a:solidFill>
                <a:latin typeface="Georgia" panose="02040502050405020303" pitchFamily="18" charset="0"/>
              </a:rPr>
              <a:t>В доме культуры созданы все необходимые условия для  работы группы 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490" y="1088740"/>
            <a:ext cx="3838027" cy="2441784"/>
          </a:xfrm>
          <a:prstGeom prst="rect">
            <a:avLst/>
          </a:prstGeom>
          <a:noFill/>
          <a:ln w="38100">
            <a:solidFill>
              <a:srgbClr val="0038A8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100" y="1058191"/>
            <a:ext cx="3469435" cy="2444215"/>
          </a:xfrm>
          <a:prstGeom prst="rect">
            <a:avLst/>
          </a:prstGeom>
          <a:noFill/>
          <a:ln w="38100">
            <a:solidFill>
              <a:srgbClr val="0038A8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5028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8925" y="188640"/>
            <a:ext cx="8064896" cy="1458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" y="2138"/>
            <a:ext cx="9160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дек и всё\DSCN7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70" y="395035"/>
            <a:ext cx="3619524" cy="278608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4100" name="Picture 4" descr="E:\семинар!!!!!!!!!!!!!!!!!!!!!!!!!!!!!!!\январь\IMG_0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11" y="3658915"/>
            <a:ext cx="3692417" cy="2831116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4" name="Picture 5" descr="E:\семинар!!!!!!!!!!!!!!!!!!!!!!!!!!!!!!!\январь\IMG_01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27" y="3650370"/>
            <a:ext cx="3786214" cy="2839661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5" name="Picture 3" descr="E:\семинар!!!!!!!!!!!!!!!!!!!!!!!!!!!!!!!\январь\IMG_01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227" y="395035"/>
            <a:ext cx="3690961" cy="283966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7844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5028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827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8925" y="188640"/>
            <a:ext cx="8064896" cy="1458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E:\семинар!!!!!!!!!!!!!!!!!!!!!!!!!!!!!!!\январь\IMG_0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161" y="339171"/>
            <a:ext cx="3857652" cy="2893533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6147" name="Picture 3" descr="E:\семинар!!!!!!!!!!!!!!!!!!!!!!!!!!!!!!!\февраль\IMG_02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800" y="3476941"/>
            <a:ext cx="3810026" cy="285752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3" name="Picture 5" descr="E:\дек и всё\DSCN70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28" y="3476941"/>
            <a:ext cx="3852855" cy="288964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5228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4665" y="620712"/>
            <a:ext cx="7772400" cy="5094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40923" y="1336142"/>
            <a:ext cx="3571876" cy="899592"/>
          </a:xfrm>
          <a:prstGeom prst="rect">
            <a:avLst/>
          </a:prstGeom>
          <a:noFill/>
        </p:spPr>
      </p:pic>
      <p:pic>
        <p:nvPicPr>
          <p:cNvPr id="8" name="Picture 2" descr="C:\Users\admin\Desktop\фото\ТУТЫЕ\орнаменты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921602" y="4602947"/>
            <a:ext cx="3599665" cy="91044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5028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00E2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" name="Picture 2" descr="F:\семинар\январь\IMG_009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4" y="0"/>
            <a:ext cx="827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7340" y="188640"/>
            <a:ext cx="8064896" cy="1458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E2"/>
                </a:solidFill>
                <a:latin typeface="Georgia" panose="02040502050405020303" pitchFamily="18" charset="0"/>
              </a:rPr>
              <a:t> </a:t>
            </a:r>
            <a:endParaRPr lang="ru-RU" sz="2400" b="1" dirty="0">
              <a:solidFill>
                <a:srgbClr val="0000E2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 descr="E:\семинар!!!!!!!!!!!!!!!!!!!!!!!!!!!!!!!\февраль\IMG_01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038" y="336318"/>
            <a:ext cx="3865653" cy="289924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5" name="Picture 4" descr="E:\дек и всё\DSCN76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5" y="3665237"/>
            <a:ext cx="3879686" cy="2785864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pic>
        <p:nvPicPr>
          <p:cNvPr id="16" name="Picture 3" descr="E:\дек и всё\DSCN768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865" y="3665237"/>
            <a:ext cx="3757605" cy="289313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0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138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</vt:lpstr>
      <vt:lpstr>В д.Юильск  с декабря 2013 года функционирует группа  в помещении сельского Дома культуры.    </vt:lpstr>
      <vt:lpstr>До деревни Юильск можно добраться за 50 минут на вертолёте. Стойбища расположены от д. Юильск на расстояниях от 30 до 80 км.  </vt:lpstr>
      <vt:lpstr>В доме культуры созданы все необходимые условия для  работы группы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80</cp:revision>
  <dcterms:created xsi:type="dcterms:W3CDTF">2013-11-15T13:53:01Z</dcterms:created>
  <dcterms:modified xsi:type="dcterms:W3CDTF">2016-01-18T16:21:09Z</dcterms:modified>
</cp:coreProperties>
</file>