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71" r:id="rId3"/>
    <p:sldId id="272" r:id="rId4"/>
    <p:sldId id="273" r:id="rId5"/>
    <p:sldId id="268" r:id="rId6"/>
    <p:sldId id="266" r:id="rId7"/>
    <p:sldId id="264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5464-CA6A-49BB-A179-01087D98F304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132B-DE9E-4787-A6AA-44CE7E5BA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Иске </a:t>
            </a:r>
            <a:r>
              <a:rPr lang="ru-RU" dirty="0" err="1" smtClean="0"/>
              <a:t>һөнәрләр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Морҗа чистартучы-трубочист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ru-RU" dirty="0"/>
          </a:p>
        </p:txBody>
      </p:sp>
      <p:pic>
        <p:nvPicPr>
          <p:cNvPr id="17410" name="Рисунок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2708920"/>
            <a:ext cx="2989633" cy="283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0070C0"/>
                </a:solidFill>
              </a:rPr>
              <a:t>Сүзләр өстәп җөмләләрне дәфтәргә </a:t>
            </a:r>
            <a:r>
              <a:rPr lang="ru-RU" sz="3200" b="1" i="1" dirty="0" smtClean="0">
                <a:solidFill>
                  <a:srgbClr val="0070C0"/>
                </a:solidFill>
              </a:rPr>
              <a:t>яз: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      </a:t>
            </a:r>
            <a:r>
              <a:rPr lang="ru-RU" sz="2800" dirty="0" err="1" smtClean="0">
                <a:solidFill>
                  <a:srgbClr val="0070C0"/>
                </a:solidFill>
              </a:rPr>
              <a:t>Китапханәче 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800" dirty="0" err="1" smtClean="0">
                <a:solidFill>
                  <a:srgbClr val="0070C0"/>
                </a:solidFill>
              </a:rPr>
              <a:t>нинди</a:t>
            </a:r>
            <a:r>
              <a:rPr lang="ru-RU" sz="2800" dirty="0" smtClean="0">
                <a:solidFill>
                  <a:srgbClr val="0070C0"/>
                </a:solidFill>
              </a:rPr>
              <a:t>?)             </a:t>
            </a:r>
            <a:r>
              <a:rPr lang="ru-RU" sz="2800" dirty="0" err="1" smtClean="0">
                <a:solidFill>
                  <a:srgbClr val="0070C0"/>
                </a:solidFill>
              </a:rPr>
              <a:t>бирә.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ru-RU" sz="2800" dirty="0" err="1" smtClean="0">
                <a:solidFill>
                  <a:srgbClr val="0070C0"/>
                </a:solidFill>
              </a:rPr>
              <a:t>Укытучы</a:t>
            </a:r>
            <a:r>
              <a:rPr lang="ru-RU" sz="2800" dirty="0" smtClean="0">
                <a:solidFill>
                  <a:srgbClr val="0070C0"/>
                </a:solidFill>
              </a:rPr>
              <a:t> (</a:t>
            </a:r>
            <a:r>
              <a:rPr lang="ru-RU" sz="2800" dirty="0" err="1" smtClean="0">
                <a:solidFill>
                  <a:srgbClr val="0070C0"/>
                </a:solidFill>
              </a:rPr>
              <a:t>нинди</a:t>
            </a:r>
            <a:r>
              <a:rPr lang="ru-RU" sz="2800" dirty="0" smtClean="0">
                <a:solidFill>
                  <a:srgbClr val="0070C0"/>
                </a:solidFill>
              </a:rPr>
              <a:t>?)              </a:t>
            </a:r>
            <a:r>
              <a:rPr lang="ru-RU" sz="2800" dirty="0" err="1" smtClean="0">
                <a:solidFill>
                  <a:srgbClr val="0070C0"/>
                </a:solidFill>
              </a:rPr>
              <a:t>укыта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           </a:t>
            </a:r>
            <a:r>
              <a:rPr lang="ru-RU" sz="2800" dirty="0" err="1" smtClean="0">
                <a:solidFill>
                  <a:srgbClr val="0070C0"/>
                </a:solidFill>
              </a:rPr>
              <a:t>Тегүче 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800" dirty="0" err="1" smtClean="0">
                <a:solidFill>
                  <a:srgbClr val="0070C0"/>
                </a:solidFill>
              </a:rPr>
              <a:t>нинди</a:t>
            </a:r>
            <a:r>
              <a:rPr lang="ru-RU" sz="2800" dirty="0" smtClean="0">
                <a:solidFill>
                  <a:srgbClr val="0070C0"/>
                </a:solidFill>
              </a:rPr>
              <a:t>?)            </a:t>
            </a:r>
            <a:r>
              <a:rPr lang="ru-RU" sz="2800" dirty="0" err="1" smtClean="0">
                <a:solidFill>
                  <a:srgbClr val="0070C0"/>
                </a:solidFill>
              </a:rPr>
              <a:t>тегә.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ru-RU" sz="2800" dirty="0" err="1" smtClean="0">
                <a:solidFill>
                  <a:srgbClr val="0070C0"/>
                </a:solidFill>
              </a:rPr>
              <a:t>Төзүче 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800" dirty="0" err="1" smtClean="0">
                <a:solidFill>
                  <a:srgbClr val="0070C0"/>
                </a:solidFill>
              </a:rPr>
              <a:t>нинди</a:t>
            </a:r>
            <a:r>
              <a:rPr lang="ru-RU" sz="2800" dirty="0" smtClean="0">
                <a:solidFill>
                  <a:srgbClr val="0070C0"/>
                </a:solidFill>
              </a:rPr>
              <a:t>?)            </a:t>
            </a:r>
            <a:r>
              <a:rPr lang="ru-RU" sz="2800" dirty="0" err="1" smtClean="0">
                <a:solidFill>
                  <a:srgbClr val="0070C0"/>
                </a:solidFill>
              </a:rPr>
              <a:t>төзи.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ru-RU" sz="2800" dirty="0" err="1" smtClean="0">
                <a:solidFill>
                  <a:srgbClr val="0070C0"/>
                </a:solidFill>
              </a:rPr>
              <a:t>Сатучы</a:t>
            </a:r>
            <a:r>
              <a:rPr lang="ru-RU" sz="2800" dirty="0" smtClean="0">
                <a:solidFill>
                  <a:srgbClr val="0070C0"/>
                </a:solidFill>
              </a:rPr>
              <a:t> (</a:t>
            </a:r>
            <a:r>
              <a:rPr lang="ru-RU" sz="2800" dirty="0" err="1" smtClean="0">
                <a:solidFill>
                  <a:srgbClr val="0070C0"/>
                </a:solidFill>
              </a:rPr>
              <a:t>нинди</a:t>
            </a:r>
            <a:r>
              <a:rPr lang="ru-RU" sz="2800" dirty="0" smtClean="0">
                <a:solidFill>
                  <a:srgbClr val="0070C0"/>
                </a:solidFill>
              </a:rPr>
              <a:t>?)            </a:t>
            </a:r>
            <a:r>
              <a:rPr lang="ru-RU" sz="2800" dirty="0" err="1" smtClean="0">
                <a:solidFill>
                  <a:srgbClr val="0070C0"/>
                </a:solidFill>
              </a:rPr>
              <a:t>сата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ru-RU" sz="2800" dirty="0" err="1" smtClean="0">
                <a:solidFill>
                  <a:srgbClr val="0070C0"/>
                </a:solidFill>
              </a:rPr>
              <a:t>Пешекче</a:t>
            </a:r>
            <a:r>
              <a:rPr lang="ru-RU" sz="2800" dirty="0" smtClean="0">
                <a:solidFill>
                  <a:srgbClr val="0070C0"/>
                </a:solidFill>
              </a:rPr>
              <a:t> (</a:t>
            </a:r>
            <a:r>
              <a:rPr lang="ru-RU" sz="2800" dirty="0" err="1" smtClean="0">
                <a:solidFill>
                  <a:srgbClr val="0070C0"/>
                </a:solidFill>
              </a:rPr>
              <a:t>нинди</a:t>
            </a:r>
            <a:r>
              <a:rPr lang="ru-RU" sz="2800" dirty="0" smtClean="0">
                <a:solidFill>
                  <a:srgbClr val="0070C0"/>
                </a:solidFill>
              </a:rPr>
              <a:t>?)            </a:t>
            </a:r>
            <a:r>
              <a:rPr lang="ru-RU" sz="2800" dirty="0" err="1" smtClean="0">
                <a:solidFill>
                  <a:srgbClr val="0070C0"/>
                </a:solidFill>
              </a:rPr>
              <a:t>пешерә.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endParaRPr lang="ru-RU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ru-RU" sz="2400" dirty="0" err="1" smtClean="0">
                <a:solidFill>
                  <a:srgbClr val="0070C0"/>
                </a:solidFill>
              </a:rPr>
              <a:t>(тәмле, кызыклы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зур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матур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тырыш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файдалы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6148" name="Picture 4" descr="сканирование001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1412776"/>
            <a:ext cx="612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сканирование00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132856"/>
            <a:ext cx="7937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сканирование000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2708920"/>
            <a:ext cx="541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сканирование000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3212976"/>
            <a:ext cx="5159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сканирование00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4221088"/>
            <a:ext cx="574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сканирование000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92080" y="3645024"/>
            <a:ext cx="5778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сканирование00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132856"/>
            <a:ext cx="7937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2420888"/>
            <a:ext cx="2352055" cy="313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Аяк кием чистартучы - чисти</a:t>
            </a:r>
            <a:r>
              <a:rPr lang="ru-RU" dirty="0" err="1" smtClean="0"/>
              <a:t>льщик</a:t>
            </a:r>
            <a:r>
              <a:rPr lang="ru-RU" dirty="0" smtClean="0"/>
              <a:t> обуви.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Фонарьчы</a:t>
            </a:r>
            <a:r>
              <a:rPr lang="ru-RU" dirty="0" smtClean="0"/>
              <a:t> - </a:t>
            </a:r>
            <a:r>
              <a:rPr lang="ru-RU" dirty="0" err="1" smtClean="0"/>
              <a:t>фонарьщик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Рисунок 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2564904"/>
            <a:ext cx="2882570" cy="31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 </a:t>
            </a:r>
            <a:r>
              <a:rPr lang="ru-RU" dirty="0" err="1" smtClean="0"/>
              <a:t>ташучы-водовоз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Рисунок 1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2348880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Рәсемнәргә туры килгән мәкал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табып укы, мәг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нәсен аңлат: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1988840"/>
            <a:ext cx="3082156" cy="2260321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3063" y="4786313"/>
            <a:ext cx="5086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dirty="0"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8" y="4500563"/>
            <a:ext cx="8229600" cy="1857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t-RU" sz="2400" b="1" dirty="0">
                <a:solidFill>
                  <a:srgbClr val="0070C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Агач беленә җимешеннән, адәм беленә эшеннән.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t-RU" sz="2400" b="1" dirty="0">
                <a:solidFill>
                  <a:srgbClr val="0070C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Аз сөйлә, күп эшлә.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t-RU" sz="2400" b="1" dirty="0">
                <a:solidFill>
                  <a:srgbClr val="0070C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Акча беткәнгә кайгырма, эшең беткәнгә кайгыр.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t-RU" sz="2400" b="1" dirty="0">
                <a:solidFill>
                  <a:srgbClr val="0070C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Ашаганың белән мактанма, эшең белән мактан.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2225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t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Җиде кат үлчә, бер кат кис.</a:t>
            </a:r>
            <a:br>
              <a:rPr lang="tt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Җимешне вакытында аша, эшне вакытында эшлә.</a:t>
            </a:r>
            <a:br>
              <a:rPr lang="tt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Җиңел эш бармак башында, авыр эш йөрәк башында.</a:t>
            </a:r>
            <a:endParaRPr lang="ru-RU" sz="3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27784" y="3068960"/>
            <a:ext cx="3789437" cy="2635274"/>
          </a:xfr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0044" y="908720"/>
            <a:ext cx="1415285" cy="12961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8" name="Picture 48" descr="D:\Документы Зухры\картинки\Рисунки и анимация\CLIPART8\J0343293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3169771"/>
            <a:ext cx="1224136" cy="11323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1054642"/>
            <a:ext cx="1439291" cy="12641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84120" y="4725144"/>
            <a:ext cx="1459879" cy="14401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2823394"/>
            <a:ext cx="1152128" cy="10930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4" name="Picture 4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8" y="5006280"/>
            <a:ext cx="1321112" cy="13030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776"/>
            <a:ext cx="8229600" cy="5760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</a:t>
            </a:r>
            <a:r>
              <a:rPr lang="ru-RU" b="1" i="1" dirty="0" err="1" smtClean="0">
                <a:solidFill>
                  <a:srgbClr val="0070C0"/>
                </a:solidFill>
              </a:rPr>
              <a:t>Син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ризамы</a:t>
            </a:r>
            <a:r>
              <a:rPr lang="ru-RU" b="1" i="1" dirty="0" smtClean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101" name="Picture 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1964638"/>
            <a:ext cx="1152724" cy="816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104" name="Picture 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3916622"/>
            <a:ext cx="1190823" cy="85914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105" name="Picture 3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332656"/>
            <a:ext cx="1563688" cy="1150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107" name="Picture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5085184"/>
            <a:ext cx="1798637" cy="12239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108" name="Text Box 39"/>
          <p:cNvSpPr txBox="1">
            <a:spLocks noChangeArrowheads="1"/>
          </p:cNvSpPr>
          <p:nvPr/>
        </p:nvSpPr>
        <p:spPr bwMode="auto">
          <a:xfrm>
            <a:off x="2843807" y="2060848"/>
            <a:ext cx="315535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err="1" smtClean="0">
                <a:solidFill>
                  <a:srgbClr val="0070C0"/>
                </a:solidFill>
              </a:rPr>
              <a:t>Табиб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укыта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sz="2800" dirty="0" err="1" smtClean="0">
                <a:solidFill>
                  <a:srgbClr val="0070C0"/>
                </a:solidFill>
              </a:rPr>
              <a:t>Бакчачы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пешерә.</a:t>
            </a:r>
            <a:endParaRPr lang="ru-RU" sz="2800" dirty="0" smtClean="0">
              <a:solidFill>
                <a:srgbClr val="0070C0"/>
              </a:solidFill>
            </a:endParaRPr>
          </a:p>
          <a:p>
            <a:pPr lvl="0"/>
            <a:r>
              <a:rPr lang="ru-RU" sz="2800" dirty="0" err="1" smtClean="0">
                <a:solidFill>
                  <a:srgbClr val="0070C0"/>
                </a:solidFill>
              </a:rPr>
              <a:t>Биюче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бии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sz="2800" dirty="0" err="1" smtClean="0">
                <a:solidFill>
                  <a:srgbClr val="0070C0"/>
                </a:solidFill>
              </a:rPr>
              <a:t>Тегүче сата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sz="2800" dirty="0" err="1" smtClean="0">
                <a:solidFill>
                  <a:srgbClr val="0070C0"/>
                </a:solidFill>
              </a:rPr>
              <a:t>Сатучы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төзи.</a:t>
            </a:r>
            <a:endParaRPr lang="ru-RU" sz="2800" dirty="0" smtClean="0">
              <a:solidFill>
                <a:srgbClr val="0070C0"/>
              </a:solidFill>
            </a:endParaRPr>
          </a:p>
          <a:p>
            <a:pPr lvl="0"/>
            <a:r>
              <a:rPr lang="ru-RU" sz="2800" dirty="0" err="1" smtClean="0">
                <a:solidFill>
                  <a:srgbClr val="0070C0"/>
                </a:solidFill>
              </a:rPr>
              <a:t>Укытучы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тегә.</a:t>
            </a:r>
            <a:endParaRPr lang="ru-RU" sz="2800" dirty="0" smtClean="0">
              <a:solidFill>
                <a:srgbClr val="0070C0"/>
              </a:solidFill>
            </a:endParaRPr>
          </a:p>
          <a:p>
            <a:pPr lvl="0"/>
            <a:r>
              <a:rPr lang="ru-RU" sz="2800" dirty="0" err="1" smtClean="0">
                <a:solidFill>
                  <a:srgbClr val="0070C0"/>
                </a:solidFill>
              </a:rPr>
              <a:t>Пешекче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дәвалый</a:t>
            </a:r>
            <a:endParaRPr lang="ru-RU" sz="2800" dirty="0" smtClean="0">
              <a:solidFill>
                <a:srgbClr val="0070C0"/>
              </a:solidFill>
            </a:endParaRPr>
          </a:p>
          <a:p>
            <a:pPr lvl="0"/>
            <a:r>
              <a:rPr lang="ru-RU" sz="2800" dirty="0" err="1" smtClean="0">
                <a:solidFill>
                  <a:srgbClr val="0070C0"/>
                </a:solidFill>
              </a:rPr>
              <a:t>Төзүче утырта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канирование00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42737"/>
            <a:ext cx="655389" cy="7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сканирование00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44408" y="238189"/>
            <a:ext cx="899592" cy="8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сканирование00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72400" y="5827596"/>
            <a:ext cx="971600" cy="103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сканирование000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5445224"/>
            <a:ext cx="936253" cy="73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сканирование00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2740899"/>
            <a:ext cx="1477267" cy="10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сканирование000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921369" y="2924944"/>
            <a:ext cx="779420" cy="93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6000" y="141277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err="1">
                <a:solidFill>
                  <a:srgbClr val="0070C0"/>
                </a:solidFill>
              </a:rPr>
              <a:t>Китапханәче      </a:t>
            </a:r>
            <a:r>
              <a:rPr lang="ru-RU" sz="2800" b="1" i="1" dirty="0">
                <a:solidFill>
                  <a:srgbClr val="0070C0"/>
                </a:solidFill>
              </a:rPr>
              <a:t>…     </a:t>
            </a:r>
            <a:r>
              <a:rPr lang="ru-RU" sz="2800" b="1" i="1" dirty="0" err="1">
                <a:solidFill>
                  <a:srgbClr val="0070C0"/>
                </a:solidFill>
              </a:rPr>
              <a:t>бирә.</a:t>
            </a:r>
            <a:endParaRPr lang="ru-RU" sz="2800" b="1" i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b="1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800" b="1" i="1" dirty="0" err="1">
                <a:solidFill>
                  <a:srgbClr val="0070C0"/>
                </a:solidFill>
              </a:rPr>
              <a:t>Укытучы</a:t>
            </a:r>
            <a:r>
              <a:rPr lang="ru-RU" sz="2800" b="1" i="1" dirty="0">
                <a:solidFill>
                  <a:srgbClr val="0070C0"/>
                </a:solidFill>
              </a:rPr>
              <a:t>      …        </a:t>
            </a:r>
            <a:r>
              <a:rPr lang="ru-RU" sz="2800" b="1" i="1" dirty="0" err="1">
                <a:solidFill>
                  <a:srgbClr val="0070C0"/>
                </a:solidFill>
              </a:rPr>
              <a:t>укыта</a:t>
            </a:r>
            <a:r>
              <a:rPr lang="ru-RU" sz="2800" b="1" i="1" dirty="0">
                <a:solidFill>
                  <a:srgbClr val="0070C0"/>
                </a:solidFill>
              </a:rPr>
              <a:t>.</a:t>
            </a:r>
          </a:p>
          <a:p>
            <a:pPr algn="ctr">
              <a:defRPr/>
            </a:pPr>
            <a:endParaRPr lang="ru-RU" b="1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800" b="1" i="1" dirty="0" err="1">
                <a:solidFill>
                  <a:srgbClr val="0070C0"/>
                </a:solidFill>
              </a:rPr>
              <a:t>Тегүче    </a:t>
            </a:r>
            <a:r>
              <a:rPr lang="ru-RU" sz="2800" b="1" i="1" dirty="0">
                <a:solidFill>
                  <a:srgbClr val="0070C0"/>
                </a:solidFill>
              </a:rPr>
              <a:t>…            </a:t>
            </a:r>
            <a:r>
              <a:rPr lang="ru-RU" sz="2800" b="1" i="1" dirty="0" err="1">
                <a:solidFill>
                  <a:srgbClr val="0070C0"/>
                </a:solidFill>
              </a:rPr>
              <a:t>тегә.</a:t>
            </a:r>
            <a:endParaRPr lang="ru-RU" sz="2800" b="1" i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2800" b="1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800" b="1" i="1" dirty="0" err="1">
                <a:solidFill>
                  <a:srgbClr val="0070C0"/>
                </a:solidFill>
              </a:rPr>
              <a:t>Төзүче    </a:t>
            </a:r>
            <a:r>
              <a:rPr lang="ru-RU" sz="2800" b="1" i="1" dirty="0">
                <a:solidFill>
                  <a:srgbClr val="0070C0"/>
                </a:solidFill>
              </a:rPr>
              <a:t>…             </a:t>
            </a:r>
            <a:r>
              <a:rPr lang="ru-RU" sz="2800" b="1" i="1" dirty="0" err="1">
                <a:solidFill>
                  <a:srgbClr val="0070C0"/>
                </a:solidFill>
              </a:rPr>
              <a:t>төзи.</a:t>
            </a:r>
            <a:endParaRPr lang="ru-RU" sz="2800" b="1" i="1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2800" b="1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800" b="1" i="1" dirty="0" err="1">
                <a:solidFill>
                  <a:srgbClr val="0070C0"/>
                </a:solidFill>
              </a:rPr>
              <a:t>Сатучы</a:t>
            </a:r>
            <a:r>
              <a:rPr lang="ru-RU" sz="2800" b="1" i="1" dirty="0">
                <a:solidFill>
                  <a:srgbClr val="0070C0"/>
                </a:solidFill>
              </a:rPr>
              <a:t>            …    </a:t>
            </a:r>
            <a:r>
              <a:rPr lang="ru-RU" sz="2800" b="1" i="1" dirty="0" err="1">
                <a:solidFill>
                  <a:srgbClr val="0070C0"/>
                </a:solidFill>
              </a:rPr>
              <a:t>сата</a:t>
            </a:r>
            <a:r>
              <a:rPr lang="ru-RU" sz="2800" b="1" i="1" dirty="0">
                <a:solidFill>
                  <a:srgbClr val="0070C0"/>
                </a:solidFill>
              </a:rPr>
              <a:t>.</a:t>
            </a:r>
          </a:p>
          <a:p>
            <a:pPr algn="ctr">
              <a:defRPr/>
            </a:pPr>
            <a:endParaRPr lang="ru-RU" sz="2800" b="1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800" b="1" i="1" dirty="0" err="1">
                <a:solidFill>
                  <a:srgbClr val="0070C0"/>
                </a:solidFill>
              </a:rPr>
              <a:t>Пешекче</a:t>
            </a:r>
            <a:r>
              <a:rPr lang="ru-RU" sz="2800" b="1" i="1" dirty="0">
                <a:solidFill>
                  <a:srgbClr val="0070C0"/>
                </a:solidFill>
              </a:rPr>
              <a:t>     …        </a:t>
            </a:r>
            <a:r>
              <a:rPr lang="ru-RU" sz="2800" b="1" i="1" dirty="0" err="1">
                <a:solidFill>
                  <a:srgbClr val="0070C0"/>
                </a:solidFill>
              </a:rPr>
              <a:t>пешерә.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179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Иске һөнәрләр. Морҗа чистартучы-трубочист</vt:lpstr>
      <vt:lpstr>Аяк кием чистартучы - чистильщик обуви.</vt:lpstr>
      <vt:lpstr>Фонарьчы - фонарьщик.</vt:lpstr>
      <vt:lpstr>Су ташучы-водовоз.</vt:lpstr>
      <vt:lpstr>Рәсемнәргә туры килгән мәкальне табып укы, мәгънәсен аңлат:</vt:lpstr>
      <vt:lpstr>Җиде кат үлчә, бер кат кис. Җимешне вакытында аша, эшне вакытында эшлә. Җиңел эш бармак башында, авыр эш йөрәк башында.</vt:lpstr>
      <vt:lpstr>Слайд 7</vt:lpstr>
      <vt:lpstr>   Син ризамы?</vt:lpstr>
      <vt:lpstr>Слайд 9</vt:lpstr>
      <vt:lpstr>Сүзләр өстәп җөмләләрне дәфтәргә яз: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Һөнәрләр</dc:title>
  <dc:creator>Гульназ</dc:creator>
  <cp:lastModifiedBy>Илсур</cp:lastModifiedBy>
  <cp:revision>50</cp:revision>
  <dcterms:created xsi:type="dcterms:W3CDTF">2012-01-23T18:27:20Z</dcterms:created>
  <dcterms:modified xsi:type="dcterms:W3CDTF">2012-11-06T14:51:53Z</dcterms:modified>
</cp:coreProperties>
</file>