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2920-C896-4199-87B8-D7CC2247BE4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763C-7A51-4FEB-9BDF-68821B9A8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7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4B712-AD1D-413B-B312-989418DFDE42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53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4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9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9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0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6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0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7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0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CB91-42BE-44FF-9588-91599CB9E9B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3D1F-040D-41B5-B038-718EFB17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Клоун (2)\IMG_5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4"/>
            <a:ext cx="91440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4295775" y="260351"/>
            <a:ext cx="5761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РАЗВЛЕЧЕНИЕ с участием </a:t>
            </a:r>
          </a:p>
          <a:p>
            <a:r>
              <a:rPr lang="ru-RU" altLang="ru-RU"/>
              <a:t>Родителей « ДЕНЬ СМЕХА»</a:t>
            </a:r>
          </a:p>
        </p:txBody>
      </p:sp>
    </p:spTree>
    <p:extLst>
      <p:ext uri="{BB962C8B-B14F-4D97-AF65-F5344CB8AC3E}">
        <p14:creationId xmlns:p14="http://schemas.microsoft.com/office/powerpoint/2010/main" val="263745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Клоун (2)\IMG_5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60351"/>
            <a:ext cx="4572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1919288" y="620713"/>
            <a:ext cx="396081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dirty="0"/>
              <a:t>Цель: привлечь родителей к совместному проведению развлечения ;профилактика  негативных эмоциональных </a:t>
            </a:r>
            <a:r>
              <a:rPr lang="ru-RU" altLang="ru-RU" sz="2000" dirty="0" err="1"/>
              <a:t>состояний;формирование</a:t>
            </a:r>
            <a:r>
              <a:rPr lang="ru-RU" altLang="ru-RU" sz="2000" dirty="0"/>
              <a:t> позитивного отношения к сверстникам; расширение представлений детей о различных способах коммуникации с окружающими;  формирование положительных чувств и эмоций через улыбку.</a:t>
            </a:r>
          </a:p>
          <a:p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2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Клоун (2)\IMG_5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7" y="2422333"/>
            <a:ext cx="4898265" cy="351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Клоун (2)\IMG_5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9" y="290848"/>
            <a:ext cx="4760354" cy="317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75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</Words>
  <Application>Microsoft Office PowerPoint</Application>
  <PresentationFormat>Широкоэкранный</PresentationFormat>
  <Paragraphs>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2016-01-18T21:15:48Z</dcterms:created>
  <dcterms:modified xsi:type="dcterms:W3CDTF">2016-01-19T08:32:59Z</dcterms:modified>
</cp:coreProperties>
</file>