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3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4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8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7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1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2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BEE6-6A8D-486F-ACE0-AD2E52791BC8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75DC-3796-4897-AC5F-B2D01C6D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рианна\рамки с днём рождения\открытки\открытка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3557" y="-1172443"/>
            <a:ext cx="6916887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814" y="1124744"/>
            <a:ext cx="6328538" cy="1440160"/>
          </a:xfrm>
          <a:prstGeom prst="roundRect">
            <a:avLst>
              <a:gd name="adj" fmla="val 24979"/>
            </a:avLst>
          </a:prstGeom>
          <a:gradFill flip="none" rotWithShape="1">
            <a:gsLst>
              <a:gs pos="0">
                <a:srgbClr val="92D050"/>
              </a:gs>
              <a:gs pos="50000">
                <a:srgbClr val="FFFF00">
                  <a:alpha val="74000"/>
                </a:srgbClr>
              </a:gs>
              <a:gs pos="100000">
                <a:srgbClr val="00B050">
                  <a:alpha val="77000"/>
                </a:srgbClr>
              </a:gs>
            </a:gsLst>
            <a:lin ang="2700000" scaled="1"/>
            <a:tileRect/>
          </a:gra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 разные,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мы равные!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рина\Desktop\Мои Документы\Новая папка\3_resi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6499" y="2564904"/>
            <a:ext cx="3534273" cy="3252862"/>
          </a:xfrm>
          <a:prstGeom prst="roundRect">
            <a:avLst>
              <a:gd name="adj" fmla="val 49470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084168" y="5417840"/>
            <a:ext cx="3052564" cy="1440160"/>
          </a:xfrm>
          <a:prstGeom prst="roundRect">
            <a:avLst>
              <a:gd name="adj" fmla="val 24979"/>
            </a:avLst>
          </a:prstGeom>
          <a:gradFill flip="none" rotWithShape="1">
            <a:gsLst>
              <a:gs pos="0">
                <a:srgbClr val="92D050"/>
              </a:gs>
              <a:gs pos="50000">
                <a:srgbClr val="FFFF00">
                  <a:alpha val="74000"/>
                </a:srgbClr>
              </a:gs>
              <a:gs pos="100000">
                <a:srgbClr val="00B050">
                  <a:alpha val="77000"/>
                </a:srgbClr>
              </a:gs>
            </a:gsLst>
            <a:lin ang="2700000" scaled="1"/>
            <a:tileRect/>
          </a:gradFill>
        </p:spPr>
        <p:txBody>
          <a:bodyPr vert="horz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 дополнительного образования Мальцева М.С.</a:t>
            </a:r>
            <a:endParaRPr lang="ru-RU" sz="20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08" y="373309"/>
            <a:ext cx="2349946" cy="864940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национальные костюмы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982" y="1238249"/>
            <a:ext cx="2375842" cy="95577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головные уборы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982" y="2226997"/>
            <a:ext cx="2375842" cy="93771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национальная обувь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3164712"/>
            <a:ext cx="2375842" cy="9361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России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1" y="4104092"/>
            <a:ext cx="2376264" cy="107912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национальные блюда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1982" y="5238828"/>
            <a:ext cx="2375420" cy="97162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Татарские национальные костюмы</a:t>
            </a: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99384" y="509835"/>
            <a:ext cx="2436774" cy="780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Татарские</a:t>
            </a:r>
            <a:r>
              <a:rPr lang="ru-RU" sz="3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головные уборы</a:t>
            </a:r>
            <a:endParaRPr lang="ru-RU" sz="3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24820" y="1290662"/>
            <a:ext cx="2411338" cy="8509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 fontScale="5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национальная обувь</a:t>
            </a:r>
            <a:endParaRPr lang="ru-RU" sz="3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24820" y="2141611"/>
            <a:ext cx="2430772" cy="774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Татарские национальные блюда</a:t>
            </a:r>
            <a:endParaRPr lang="ru-RU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24820" y="2865585"/>
            <a:ext cx="2430772" cy="8649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Украинские национальные костюмы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24820" y="3741626"/>
            <a:ext cx="2430772" cy="7249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Украинские головные уборы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624820" y="4452794"/>
            <a:ext cx="2386608" cy="86375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Украинские национальные блюда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599607" y="5342108"/>
            <a:ext cx="2455985" cy="9160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txBody>
          <a:bodyPr vert="horz" anchor="ctr">
            <a:normAutofit fontScale="5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Кавказские национальные костюмы</a:t>
            </a:r>
            <a:endParaRPr lang="ru-RU" sz="37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398740" y="509835"/>
            <a:ext cx="2375619" cy="10005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Кавказские головные уборы и обувь </a:t>
            </a:r>
            <a:endParaRPr lang="ru-RU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429250" y="1496789"/>
            <a:ext cx="2314600" cy="103212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Кавказские национальные блюда</a:t>
            </a:r>
            <a:endParaRPr lang="ru-RU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250" y="2486245"/>
            <a:ext cx="2376264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ln w="635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костюмы  народов Севера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425851" y="3472936"/>
            <a:ext cx="2337177" cy="96047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Головные уборы и обувь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408712" y="4457928"/>
            <a:ext cx="2354317" cy="9751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кухня народов Севера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429250" y="5461256"/>
            <a:ext cx="2333779" cy="79690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Жилища народов Севера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Экран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Русские национальные костюмы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Рябинушка</dc:creator>
  <cp:lastModifiedBy>Рябинушка</cp:lastModifiedBy>
  <cp:revision>1</cp:revision>
  <dcterms:created xsi:type="dcterms:W3CDTF">2016-01-19T18:55:58Z</dcterms:created>
  <dcterms:modified xsi:type="dcterms:W3CDTF">2016-01-19T18:58:57Z</dcterms:modified>
</cp:coreProperties>
</file>