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8064" y="5229200"/>
            <a:ext cx="3691136" cy="846586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Составил воспитатель Ковель Ульяна Фёдоровна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692696"/>
            <a:ext cx="8458200" cy="2520280"/>
          </a:xfrm>
        </p:spPr>
        <p:txBody>
          <a:bodyPr>
            <a:normAutofit/>
          </a:bodyPr>
          <a:lstStyle/>
          <a:p>
            <a:pPr algn="ctr"/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Грибы</a:t>
            </a:r>
            <a:endParaRPr lang="ru-RU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471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Kovel'\Desktop\балы\конспекты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000" y="381000"/>
            <a:ext cx="8128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396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628800"/>
            <a:ext cx="8686800" cy="3096344"/>
          </a:xfrm>
        </p:spPr>
        <p:txBody>
          <a:bodyPr/>
          <a:lstStyle/>
          <a:p>
            <a:r>
              <a:rPr lang="ru-RU" dirty="0" smtClean="0"/>
              <a:t>Спасибо за внимание 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176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ovel'\Desktop\576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1391104">
            <a:off x="263383" y="304050"/>
            <a:ext cx="3888432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Kovel'\Desktop\балы\конспекты\6796671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59832" y="3068960"/>
            <a:ext cx="5412462" cy="3382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3413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vel'\Desktop\балы\конспекты\sezonnyie-frukty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4574" y="188640"/>
            <a:ext cx="5904656" cy="3010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Kovel'\Desktop\балы\конспекты\17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19872" y="3471667"/>
            <a:ext cx="5112568" cy="3195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766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Kovel'\Desktop\балы\конспекты\elitefon.ru_1195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640960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052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Kovel'\Desktop\балы\конспекты\Borovik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548680"/>
            <a:ext cx="8352928" cy="574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7349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Kovel'\Desktop\балы\конспекты\podosinovi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75656" y="188640"/>
            <a:ext cx="6336704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0237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Kovel'\Desktop\балы\конспекты\podberezovik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100" y="431800"/>
            <a:ext cx="7543800" cy="599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6295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Kovel'\Desktop\балы\конспекты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1384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Kovel'\Desktop\балы\конспекты\muxomor-krasnyj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372" y="548680"/>
            <a:ext cx="8759871" cy="561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5724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</TotalTime>
  <Words>10</Words>
  <Application>Microsoft Office PowerPoint</Application>
  <PresentationFormat>Экран (4:3)</PresentationFormat>
  <Paragraphs>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Составил воспитатель Ковель Ульяна Фёдоровна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Составил воспитатель Ковель Ульяна Фёдоровна</dc:title>
  <dc:creator>Kovel'</dc:creator>
  <cp:lastModifiedBy>Kovel'</cp:lastModifiedBy>
  <cp:revision>4</cp:revision>
  <dcterms:created xsi:type="dcterms:W3CDTF">2016-01-18T05:51:36Z</dcterms:created>
  <dcterms:modified xsi:type="dcterms:W3CDTF">2016-01-18T07:14:06Z</dcterms:modified>
</cp:coreProperties>
</file>