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youtube.com/watch?v=y-wnkoV3UV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ed-kopilka.ru/vospitateljam/stihi-dlja-doshkolnikov/stihi-poteshki-i-zagadki-po-teme-chto-ja-znayu-o-seb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8gdp.by/stati/128-obuchenie-detej-gigiene-polosti-rta" TargetMode="External"/><Relationship Id="rId2" Type="http://schemas.openxmlformats.org/officeDocument/2006/relationships/hyperlink" Target="http://www.youtube.com/watch?v=y-wnkoV3UV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youtube.com/watch?v=qxqf6gBLuc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32162" y="119060"/>
            <a:ext cx="9823523" cy="2800767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Расти здоровым, </a:t>
            </a:r>
          </a:p>
          <a:p>
            <a:pPr algn="ctr"/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малыш!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879" y="2924944"/>
            <a:ext cx="5400600" cy="373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79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0904" y="5085184"/>
            <a:ext cx="8464805" cy="1257320"/>
          </a:xfrm>
        </p:spPr>
        <p:txBody>
          <a:bodyPr>
            <a:normAutofit/>
          </a:bodyPr>
          <a:lstStyle/>
          <a:p>
            <a:r>
              <a:rPr lang="en-US" u="sng" dirty="0" smtClean="0"/>
              <a:t>Y</a:t>
            </a:r>
            <a:r>
              <a:rPr lang="ru-RU" u="sng" dirty="0" err="1" smtClean="0"/>
              <a:t>outube</a:t>
            </a:r>
            <a:r>
              <a:rPr lang="ru-RU" u="sng" dirty="0" smtClean="0"/>
              <a:t>. Профилактика плоскостопия. </a:t>
            </a:r>
            <a:r>
              <a:rPr lang="en-US" u="sng" dirty="0" smtClean="0"/>
              <a:t>[</a:t>
            </a:r>
            <a:r>
              <a:rPr lang="ru-RU" u="sng" dirty="0" err="1" smtClean="0"/>
              <a:t>Электронныйресурс</a:t>
            </a:r>
            <a:r>
              <a:rPr lang="en-US" u="sng" dirty="0" smtClean="0"/>
              <a:t>]</a:t>
            </a:r>
            <a:r>
              <a:rPr lang="ru-RU" u="sng" dirty="0" smtClean="0"/>
              <a:t>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www.youtube.com/watch?v=y-wnkoV3UVE</a:t>
            </a:r>
            <a:r>
              <a:rPr lang="ru-RU" dirty="0" smtClean="0"/>
              <a:t>. Дата обращения: 30.03.2015г.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257" y="3032038"/>
            <a:ext cx="2590800" cy="176212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11560" y="138698"/>
            <a:ext cx="7406195" cy="1107996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Здоровые ножки!</a:t>
            </a:r>
            <a:endParaRPr lang="ru-RU" sz="6600" b="1" cap="none" spc="0" dirty="0">
              <a:ln w="3155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9342" y="1895754"/>
            <a:ext cx="846313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«Хоть мы с тобой не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осьминожки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Но нам необходимы ножки…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267" y="764704"/>
            <a:ext cx="6512511" cy="1143000"/>
          </a:xfrm>
        </p:spPr>
        <p:txBody>
          <a:bodyPr/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  <a:effectLst/>
              </a:rPr>
              <a:t>Что такое наше тело?</a:t>
            </a:r>
            <a:br>
              <a:rPr lang="ru-RU" sz="3600" i="1" dirty="0" smtClean="0">
                <a:solidFill>
                  <a:srgbClr val="FF0000"/>
                </a:solidFill>
                <a:effectLst/>
              </a:rPr>
            </a:br>
            <a:r>
              <a:rPr lang="ru-RU" sz="3600" i="1" dirty="0" smtClean="0">
                <a:solidFill>
                  <a:srgbClr val="FF0000"/>
                </a:solidFill>
                <a:effectLst/>
              </a:rPr>
              <a:t>Что оно умеет делать?</a:t>
            </a:r>
            <a:br>
              <a:rPr lang="ru-RU" sz="3600" i="1" dirty="0" smtClean="0">
                <a:solidFill>
                  <a:srgbClr val="FF0000"/>
                </a:solidFill>
                <a:effectLst/>
              </a:rPr>
            </a:br>
            <a:r>
              <a:rPr lang="ru-RU" sz="3600" i="1" dirty="0" smtClean="0">
                <a:solidFill>
                  <a:srgbClr val="FF0000"/>
                </a:solidFill>
                <a:effectLst/>
              </a:rPr>
              <a:t>Улыбаться и смеяться,</a:t>
            </a:r>
            <a:br>
              <a:rPr lang="ru-RU" sz="3600" i="1" dirty="0" smtClean="0">
                <a:solidFill>
                  <a:srgbClr val="FF0000"/>
                </a:solidFill>
                <a:effectLst/>
              </a:rPr>
            </a:br>
            <a:r>
              <a:rPr lang="ru-RU" sz="3600" i="1" dirty="0" smtClean="0">
                <a:solidFill>
                  <a:srgbClr val="FF0000"/>
                </a:solidFill>
                <a:effectLst/>
              </a:rPr>
              <a:t>Прыгать, бегать, баловаться…</a:t>
            </a:r>
            <a:br>
              <a:rPr lang="ru-RU" sz="3600" i="1" dirty="0" smtClean="0">
                <a:solidFill>
                  <a:srgbClr val="FF0000"/>
                </a:solidFill>
                <a:effectLst/>
              </a:rPr>
            </a:b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4293096"/>
            <a:ext cx="8352928" cy="3474720"/>
          </a:xfrm>
        </p:spPr>
        <p:txBody>
          <a:bodyPr/>
          <a:lstStyle/>
          <a:p>
            <a:r>
              <a:rPr lang="en-US" sz="2400" b="1" u="sng" dirty="0"/>
              <a:t>Y</a:t>
            </a:r>
            <a:r>
              <a:rPr lang="ru-RU" sz="2400" b="1" u="sng" dirty="0" err="1"/>
              <a:t>outube</a:t>
            </a:r>
            <a:r>
              <a:rPr lang="ru-RU" sz="2400" b="1" u="sng" dirty="0"/>
              <a:t>. </a:t>
            </a:r>
            <a:r>
              <a:rPr lang="ru-RU" sz="2400" b="1" dirty="0" smtClean="0"/>
              <a:t>Стихи</a:t>
            </a:r>
            <a:r>
              <a:rPr lang="ru-RU" sz="2400" b="1" dirty="0"/>
              <a:t>, </a:t>
            </a:r>
            <a:r>
              <a:rPr lang="ru-RU" sz="2400" b="1" dirty="0" err="1"/>
              <a:t>потешки</a:t>
            </a:r>
            <a:r>
              <a:rPr lang="ru-RU" sz="2400" b="1" dirty="0"/>
              <a:t> и загадки по теме: Что я знаю о </a:t>
            </a:r>
            <a:r>
              <a:rPr lang="ru-RU" sz="2400" b="1" dirty="0" smtClean="0"/>
              <a:t>себе. </a:t>
            </a:r>
            <a:r>
              <a:rPr lang="en-US" sz="2400" b="1" dirty="0" smtClean="0"/>
              <a:t>[</a:t>
            </a:r>
            <a:r>
              <a:rPr lang="ru-RU" sz="2400" b="1" dirty="0" smtClean="0"/>
              <a:t>Электронный ресурс</a:t>
            </a:r>
            <a:r>
              <a:rPr lang="en-US" sz="2400" b="1" dirty="0" smtClean="0"/>
              <a:t>]</a:t>
            </a:r>
            <a:r>
              <a:rPr lang="ru-RU" sz="2400" b="1" dirty="0" smtClean="0"/>
              <a:t>. - </a:t>
            </a:r>
            <a:endParaRPr lang="ru-RU" sz="2400" b="1" dirty="0"/>
          </a:p>
          <a:p>
            <a:r>
              <a:rPr lang="en-US" sz="2400" b="1" dirty="0" smtClean="0">
                <a:hlinkClick r:id="rId2"/>
              </a:rPr>
              <a:t>http</a:t>
            </a:r>
            <a:r>
              <a:rPr lang="en-US" sz="2400" b="1" dirty="0">
                <a:hlinkClick r:id="rId2"/>
              </a:rPr>
              <a:t>://</a:t>
            </a:r>
            <a:r>
              <a:rPr lang="en-US" sz="2400" b="1" dirty="0" smtClean="0">
                <a:hlinkClick r:id="rId2"/>
              </a:rPr>
              <a:t>ped-kopilka.ru/vospitateljam/stihi-dlja-doshkolnikov/stihi-poteshki-i-zagadki-po-teme-chto-ja-znayu-o-sebe.html</a:t>
            </a:r>
            <a:r>
              <a:rPr lang="ru-RU" sz="2400" b="1" dirty="0" smtClean="0"/>
              <a:t>. Дата обращения: 30.03.2015г.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4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000" u="sng" dirty="0">
                <a:hlinkClick r:id="rId2"/>
              </a:rPr>
              <a:t>Y</a:t>
            </a:r>
            <a:r>
              <a:rPr lang="ru-RU" sz="2000" u="sng" dirty="0" err="1"/>
              <a:t>outube</a:t>
            </a:r>
            <a:r>
              <a:rPr lang="ru-RU" sz="2000" u="sng" dirty="0"/>
              <a:t>. </a:t>
            </a:r>
            <a:r>
              <a:rPr lang="ru-RU" sz="2000" dirty="0" smtClean="0"/>
              <a:t>Как правильно чистить зубы. </a:t>
            </a:r>
            <a:r>
              <a:rPr lang="en-US" sz="2000" u="sng" dirty="0"/>
              <a:t>[</a:t>
            </a:r>
            <a:r>
              <a:rPr lang="ru-RU" sz="2000" u="sng" dirty="0" err="1"/>
              <a:t>Электронныйресурс</a:t>
            </a:r>
            <a:r>
              <a:rPr lang="en-US" sz="2000" u="sng" dirty="0"/>
              <a:t>]</a:t>
            </a:r>
            <a:r>
              <a:rPr lang="ru-RU" sz="2000" u="sng" dirty="0"/>
              <a:t>. -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www.8gdp.by/stati/128-obuchenie-detej-gigiene-polosti-rta</a:t>
            </a:r>
            <a:r>
              <a:rPr lang="ru-RU" sz="2000" dirty="0" smtClean="0"/>
              <a:t>. </a:t>
            </a:r>
            <a:r>
              <a:rPr lang="ru-RU" sz="2000" u="sng" dirty="0"/>
              <a:t>. </a:t>
            </a:r>
            <a:r>
              <a:rPr lang="ru-RU" sz="2000" dirty="0"/>
              <a:t>Дата обращения: 30.03.2015г.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13"/>
          <a:stretch/>
        </p:blipFill>
        <p:spPr>
          <a:xfrm>
            <a:off x="6119664" y="624034"/>
            <a:ext cx="2304256" cy="2711613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692696"/>
            <a:ext cx="6516216" cy="3139321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 Ваш ребёнок </a:t>
            </a:r>
          </a:p>
          <a:p>
            <a:pPr algn="ctr"/>
            <a:r>
              <a:rPr lang="ru-RU" sz="6600" b="1" dirty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</a:t>
            </a:r>
            <a:r>
              <a:rPr lang="ru-RU" sz="6600" b="1" dirty="0" smtClean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равильно</a:t>
            </a:r>
          </a:p>
          <a:p>
            <a:pPr algn="ctr"/>
            <a:r>
              <a:rPr lang="ru-RU" sz="6600" b="1" dirty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</a:t>
            </a:r>
            <a:r>
              <a:rPr lang="ru-RU" sz="6600" b="1" cap="none" spc="0" dirty="0" smtClean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истит зубы?</a:t>
            </a:r>
            <a:endParaRPr lang="ru-RU" sz="6600" b="1" cap="none" spc="0" dirty="0">
              <a:ln w="3155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43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372168"/>
            <a:ext cx="8568952" cy="1793136"/>
          </a:xfrm>
        </p:spPr>
        <p:txBody>
          <a:bodyPr/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dirty="0" err="1" smtClean="0"/>
              <a:t>Youtube</a:t>
            </a:r>
            <a:r>
              <a:rPr lang="ru-RU" sz="2000" dirty="0" smtClean="0"/>
              <a:t>. «Добрый доктор стоматолог» </a:t>
            </a:r>
            <a:r>
              <a:rPr lang="en-US" sz="2000" u="sng" dirty="0" smtClean="0"/>
              <a:t>[</a:t>
            </a:r>
            <a:r>
              <a:rPr lang="ru-RU" sz="2000" u="sng" dirty="0" err="1"/>
              <a:t>Электронныйресурс</a:t>
            </a:r>
            <a:r>
              <a:rPr lang="en-US" sz="2000" u="sng" dirty="0"/>
              <a:t>]</a:t>
            </a:r>
            <a:r>
              <a:rPr lang="ru-RU" sz="2000" u="sng" dirty="0"/>
              <a:t>. </a:t>
            </a:r>
            <a:r>
              <a:rPr lang="ru-RU" sz="2000" u="sng" dirty="0" smtClean="0"/>
              <a:t>- </a:t>
            </a:r>
            <a:r>
              <a:rPr lang="en-US" sz="2000" u="sng" dirty="0">
                <a:hlinkClick r:id="rId2"/>
              </a:rPr>
              <a:t>http://</a:t>
            </a:r>
            <a:r>
              <a:rPr lang="en-US" sz="2000" u="sng" dirty="0" smtClean="0">
                <a:hlinkClick r:id="rId2"/>
              </a:rPr>
              <a:t>www.youtube.com/watch?v=qxqf6gBLuc8</a:t>
            </a:r>
            <a:r>
              <a:rPr lang="ru-RU" sz="2000" u="sng" dirty="0" smtClean="0"/>
              <a:t>. </a:t>
            </a:r>
            <a:r>
              <a:rPr lang="ru-RU" sz="2000" dirty="0"/>
              <a:t>Дата обращения: 30.03.2015г.</a:t>
            </a:r>
            <a:br>
              <a:rPr lang="ru-RU" sz="2000" dirty="0"/>
            </a:br>
            <a:endParaRPr lang="ru-RU" sz="2000" b="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844824"/>
            <a:ext cx="4570238" cy="2615961"/>
          </a:xfrm>
        </p:spPr>
      </p:pic>
      <p:sp>
        <p:nvSpPr>
          <p:cNvPr id="5" name="Прямоугольник 4"/>
          <p:cNvSpPr/>
          <p:nvPr/>
        </p:nvSpPr>
        <p:spPr>
          <a:xfrm>
            <a:off x="423272" y="332656"/>
            <a:ext cx="82974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бойся стоматолога – </a:t>
            </a:r>
          </a:p>
          <a:p>
            <a:pPr algn="ctr"/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 добрый!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60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</TotalTime>
  <Words>114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Что такое наше тело? Что оно умеет делать? Улыбаться и смеяться, Прыгать, бегать, баловаться… </vt:lpstr>
      <vt:lpstr>Youtube. Как правильно чистить зубы. [Электронныйресурс]. - http://www.8gdp.by/stati/128-obuchenie-detej-gigiene-polosti-rta. . Дата обращения: 30.03.2015г. </vt:lpstr>
      <vt:lpstr> Youtube. «Добрый доктор стоматолог» [Электронныйресурс]. - http://www.youtube.com/watch?v=qxqf6gBLuc8. Дата обращения: 30.03.2015г.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teacher</cp:lastModifiedBy>
  <cp:revision>6</cp:revision>
  <dcterms:modified xsi:type="dcterms:W3CDTF">2015-03-30T08:03:49Z</dcterms:modified>
</cp:coreProperties>
</file>