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Ознакомление детей старшей (подготовительной к школе) группы с натюрмортом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8 мар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6000792" cy="3993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Главной задачей является: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428596" y="150017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428596" y="264318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 flipV="1">
            <a:off x="428596" y="300037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714348" y="1142984"/>
            <a:ext cx="7715304" cy="407196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формирование эмоционально - нравственной отзывчивости детей на настроение и содержание картины;</a:t>
            </a:r>
          </a:p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сопереживания им;</a:t>
            </a:r>
          </a:p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соотнесения увиденного с собственным опытом и чувствами, вызванными натюрмортом.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00" y="5357826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 подводятся к пониманию единства содержания, смысла картины и средств выразительности, найденных художником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57224" y="571480"/>
            <a:ext cx="77867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старших группах следует показать детям разнообразие натюрмортов, особенности использованных средств выразительности, индивидуальность творческой манеры художников. В дополнение 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однопорядковым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смешанным натюрмортам детям предлагаем натюрморты сюжетного характера, а также написанные в обобщенно - реалистической, детализированной и декоративной манере, в теплой, холодной и контрастной гамме; лирические, торжественные и др. Натюрморты подбираются разнообразными по композиции. Детей знакомить и с тем, как художники включают натюрморт в изображение портрета, жанровую, историческую и другие виды живописи.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428868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1934" y="5857892"/>
            <a:ext cx="327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Галина Лилия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Камиловна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428736"/>
            <a:ext cx="33575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Натюрморт как жанр живописи возник в Европе на границе XVI и XVII столетий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Обои Eduard Peter - Still Life Classic eduard, peter, still, life, classic, еда, натюрморт скачать обои для рабочего стола, к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071546"/>
            <a:ext cx="464347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Г. К. </a:t>
            </a:r>
            <a:r>
              <a:rPr lang="ru-RU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Черлинка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отмечала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«Натюрморт - это жанр, в котором художник выражает свое отношение к действительности посредством изображения предметов, которые он объединяет сначала в натуре, а затем на полотне смысловыми и эстетическими связями, не обязательно обусловленными, жизнеподобными; бытовыми, пространственными отношениями между этими предметами».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 из основных тем жанра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тема любви к природе, тема ее познания и освоения, восхищения изобилием ее даров в бесконечной красоте и разнообразии.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&quot;Поэзия&quot; на стене. Фреска в интерьере. Для столовых и кухни. Пейзажи. Обсуждение на LiveInternet - Российский Сервис Онлайн-Дн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5857916" cy="3916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3" y="71435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Объекты, изображаемые в натюрмортах, можно разделить на две большие группы: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72304">
            <a:off x="2237952" y="1767265"/>
            <a:ext cx="366844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670917">
            <a:off x="6694527" y="1878399"/>
            <a:ext cx="361540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5" y="3714752"/>
            <a:ext cx="3357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природные предметы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(цветы, плоды, снедь, рыба, дичь, которым сопутствуют птицы, мелкие животные, насекомые)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6" y="3643314"/>
            <a:ext cx="32147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вещи, сделанные руками человека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(орудия труда, предметы быта, произведения искусства)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736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Натюрморт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первый жанр живописи, с которым, как показывают исследования педагогов и психологов, нужно знакомить дошкольников, он не только вызывает наибольший эмоциональный отклик детей уже с 3-4 лет, ассоциации с их собственным жизненным опытом, но и привлекает внимание детей к средствам выразительности живописи, помогает им пристальнее вглядываться в красоту изображенных предметов, любоваться ими.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Знакомство детей с натюрмортом можно начинать уже в 3-4 года (2-я младшая группа). Основная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педагога вызвать у детей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857224" y="2500306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714612" y="2500306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214942" y="2500306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3357562"/>
            <a:ext cx="1093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3214686"/>
            <a:ext cx="22145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удовольствие и эмоциональный отклик на узнанные в изображении знакомые им предметы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3286124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радость от встречи с прекрасным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7302177" y="2435409"/>
            <a:ext cx="198781" cy="639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flipH="1">
            <a:off x="6475075" y="3143248"/>
            <a:ext cx="2668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желание любоваться картиной,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рассматривать ее внимательно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2152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Перед встречей с картиной следует провести подготовительную работу по обогащению чувственного и наглядного опыта детей, познакомить их с теми предметами, которые в дальнейшем будут представлены на картине. Если это овощи или ягоды, хорошо дать возможность детям принять участие в их сборе, попробовать их, рассмотреть; цветы - понюхать, полюбоваться их цветом, формой.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714356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старшей группе продолжается работа по ознакомлению детей с натюрмортом, но уже на более сложном уровне. Детям предлагаются разные виды натюрмортов, более сложных по содержанию: одновидовые, но не только цветы, плоды, разнообразная снедь, а и предметы быта, труда, произведения искусства, одежда и др.; натюрморты смешанного типа, сюжетные; натюрморт как часть произведений других жанров.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533</Words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2014-05-29T17:35:53Z</dcterms:created>
  <dcterms:modified xsi:type="dcterms:W3CDTF">2016-01-18T19:03:28Z</dcterms:modified>
</cp:coreProperties>
</file>