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0A7E41-B620-4778-B944-3F92605CAF43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991743-533F-4016-94B4-C2BFB4F59D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25144"/>
            <a:ext cx="5637010" cy="8821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Воспитатель Лукинова Е.А.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197165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/>
              <a:t>Речевой уголок в 1 логопедической группе МБДОУ №17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02" y="116632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Требования ФГОС к  предметно- развивающей среде:</a:t>
            </a:r>
          </a:p>
          <a:p>
            <a:r>
              <a:rPr lang="ru-RU" dirty="0" smtClean="0"/>
              <a:t>1. предметно-развивающая среда обеспечивает максимальную реализацию образовательного потенциала.</a:t>
            </a:r>
          </a:p>
          <a:p>
            <a:r>
              <a:rPr lang="ru-RU" dirty="0" smtClean="0"/>
              <a:t>2. доступность среды, что предполагает:</a:t>
            </a:r>
          </a:p>
          <a:p>
            <a:r>
              <a:rPr lang="ru-RU" dirty="0" smtClean="0"/>
              <a:t>2.1 доступность для воспитанников всех помещений организации, где осуществляется образовательный процесс.</a:t>
            </a:r>
          </a:p>
          <a:p>
            <a:r>
              <a:rPr lang="ru-RU" dirty="0" smtClean="0"/>
              <a:t>2.2. свободный доступ воспитанников к играм, игрушкам, материалам, пособиям, обеспечивающих все основные виды деятельности.</a:t>
            </a:r>
          </a:p>
          <a:p>
            <a:endParaRPr lang="ru-RU" dirty="0" smtClean="0"/>
          </a:p>
          <a:p>
            <a:r>
              <a:rPr lang="ru-RU" dirty="0" smtClean="0"/>
              <a:t>   Организация развивающей среды в ДО с учетом ФГОС строится таким образом, чтобы дать возможность наиболее эффективно развивать индивидуальность каждого ребёнка с учётом его склонностей, интересов, уровня активности.</a:t>
            </a:r>
          </a:p>
          <a:p>
            <a:r>
              <a:rPr lang="ru-RU" dirty="0" smtClean="0"/>
              <a:t>Необходимо обогатить среду элементами, стимулирующими познавательную, эмоциональную, двигательную деятельность детей.</a:t>
            </a:r>
          </a:p>
          <a:p>
            <a:r>
              <a:rPr lang="ru-RU" dirty="0" smtClean="0"/>
              <a:t>   Среда должна выполнять образовательную, развивающую, воспитывающую, стимулирующую, организованную, коммуникативную функции. Но самое главное – она должна работать на развитие самостоятельности и самодеятельности ребенка.</a:t>
            </a:r>
          </a:p>
          <a:p>
            <a:r>
              <a:rPr lang="ru-RU" dirty="0" smtClean="0"/>
              <a:t>   Речевое развитие – важнейшее условие полноценного развития детей. Для коррекции речевых недостатков, обогащения и совершенствования речи необходимо создать благоприятную речевую среду, которая бы служила интересам, потребностям и развитию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5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844823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Для закрепления для изучения новой темы материал обновляется еженедельно в зависимости от лексической темы.</a:t>
            </a:r>
          </a:p>
          <a:p>
            <a:r>
              <a:rPr lang="ru-RU" dirty="0" smtClean="0"/>
              <a:t>В уголок были помещён материал на развитие фонематического слуха, речевого дыхания и речевого внимания, интонационной выразительности речи; расширение и активизация словаря. </a:t>
            </a:r>
          </a:p>
          <a:p>
            <a:r>
              <a:rPr lang="ru-RU" dirty="0" smtClean="0"/>
              <a:t>   Картинки по лексическим темам, предметные и сюжетные картинки для составления описательных рассказов.</a:t>
            </a:r>
          </a:p>
          <a:p>
            <a:r>
              <a:rPr lang="ru-RU" dirty="0" smtClean="0"/>
              <a:t>   Настольно-печатные игры; игры для развития мелкой моторики: шнуровки, </a:t>
            </a:r>
            <a:r>
              <a:rPr lang="ru-RU" dirty="0" err="1" smtClean="0"/>
              <a:t>пазлы</a:t>
            </a:r>
            <a:r>
              <a:rPr lang="ru-RU" dirty="0" smtClean="0"/>
              <a:t>, мозаики; схемы для составления описательных рассказов ; картинки с постепенно развивающимся сюжетом; репродукции картин известных художников; индивидуальные зеркала.</a:t>
            </a:r>
          </a:p>
          <a:p>
            <a:r>
              <a:rPr lang="ru-RU" dirty="0"/>
              <a:t> </a:t>
            </a:r>
            <a:r>
              <a:rPr lang="ru-RU" dirty="0" smtClean="0"/>
              <a:t>  Дидактические игры и упражнения (на карточках) для развития правильного звукопроизношения, для развития артикуляционного аппарата, словесные игры, </a:t>
            </a:r>
            <a:r>
              <a:rPr lang="ru-RU" dirty="0" err="1" smtClean="0"/>
              <a:t>чистоговорки</a:t>
            </a:r>
            <a:r>
              <a:rPr lang="ru-RU" dirty="0" smtClean="0"/>
              <a:t>, </a:t>
            </a:r>
            <a:r>
              <a:rPr lang="ru-RU" dirty="0" err="1" smtClean="0"/>
              <a:t>потешки</a:t>
            </a:r>
            <a:r>
              <a:rPr lang="ru-RU" dirty="0" smtClean="0"/>
              <a:t>, стихи.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26064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В нашей группе совместно с логопедом был оформлен речевой уголок в соответствии с возрастом и диагнозом детей. </a:t>
            </a:r>
          </a:p>
          <a:p>
            <a:r>
              <a:rPr lang="ru-RU" dirty="0" smtClean="0"/>
              <a:t>Принципы организации речевых уголков:  наполняемость, разнообразие материала, соответствие возрасту, доступность, системность, эстетичность оформления, периодичность обновления.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8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DSCN3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223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1508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Речевой уголок.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DSCN3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528"/>
            <a:ext cx="7884368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21703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Составление рассказа-описания по плану. Тема: «Одежда».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DSCN3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637190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Пеналы для составления схемы слова.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DSCN3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8070" y="6385617"/>
            <a:ext cx="599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на развитие мелкой моторики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Шнурочки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DSCN3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6309320"/>
            <a:ext cx="431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на развитие мелкой моторики.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379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Речевой уголок в 1 логопедической группе МБДОУ №17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Речевой уголок в 1 логопедической группе МБДОУ №17</dc:title>
  <dc:creator>Пользователь</dc:creator>
  <cp:lastModifiedBy>Пользователь</cp:lastModifiedBy>
  <cp:revision>3</cp:revision>
  <dcterms:created xsi:type="dcterms:W3CDTF">2015-10-13T17:11:47Z</dcterms:created>
  <dcterms:modified xsi:type="dcterms:W3CDTF">2015-10-13T17:37:09Z</dcterms:modified>
</cp:coreProperties>
</file>