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B506-38A4-45B5-AD45-62B854227608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F5E6-B1E9-4D6B-93BB-5E7D38D809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zeLL\Downloads\&#1044;&#1077;&#1090;&#1089;&#1082;&#1080;&#1077;%20&#1087;&#1077;&#1089;&#1085;&#1080;%20-%20&#1044;&#1077;&#1090;&#1089;&#1082;&#1080;&#1081;%20&#1089;&#1072;&#1076;.mp3" TargetMode="External"/><Relationship Id="rId6" Type="http://schemas.openxmlformats.org/officeDocument/2006/relationships/image" Target="../media/image1.pn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6.wav"/><Relationship Id="rId7" Type="http://schemas.openxmlformats.org/officeDocument/2006/relationships/image" Target="../media/image6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audio" Target="../media/audio7.wav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Детские песни - Детский сад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2051050" y="1700213"/>
            <a:ext cx="5834063" cy="47529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/>
              <a:t>Убери лишнюю фигуру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175" y="3573463"/>
            <a:ext cx="914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5651500" y="4437063"/>
            <a:ext cx="1368425" cy="1368425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156325" y="2205038"/>
            <a:ext cx="1368425" cy="1439862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2627313" y="4508500"/>
            <a:ext cx="1296987" cy="1296988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2339975" y="2060575"/>
            <a:ext cx="1368425" cy="1296988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324" name="Picture 2" descr="C:\Documents and Settings\Admin\Мои документы\Мои рисунки\mult75.pn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-214313" y="4143375"/>
            <a:ext cx="2374901" cy="2333625"/>
          </a:xfrm>
          <a:noFill/>
        </p:spPr>
      </p:pic>
    </p:spTree>
  </p:cSld>
  <p:clrMapOvr>
    <a:masterClrMapping/>
  </p:clrMapOvr>
  <p:transition advTm="8000">
    <p:diamond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051050" y="1700213"/>
            <a:ext cx="5834063" cy="47529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43812" cy="777875"/>
          </a:xfr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Убери все фигуры красного цвета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7900" y="4797425"/>
            <a:ext cx="482600" cy="5032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03575" y="306863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27538" y="3357563"/>
            <a:ext cx="914400" cy="914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00788" y="2133600"/>
            <a:ext cx="9144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286000" y="1828800"/>
            <a:ext cx="700088" cy="504825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795963" y="4005263"/>
            <a:ext cx="1060450" cy="91440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6588125" y="5157788"/>
            <a:ext cx="1008063" cy="10080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588125" y="3429000"/>
            <a:ext cx="504825" cy="504825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276600" y="5300663"/>
            <a:ext cx="1008063" cy="100806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2339975" y="4076700"/>
            <a:ext cx="1008063" cy="1008063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859338" y="1989138"/>
            <a:ext cx="1008062" cy="1008062"/>
          </a:xfrm>
          <a:prstGeom prst="flowChartConnector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303" name="Picture 2" descr="C:\Documents and Settings\Admin\Мои документы\Мои рисунки\luntik016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352800"/>
            <a:ext cx="1862138" cy="2786063"/>
          </a:xfr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19260280346d35e36039fb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5146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2" descr="0_79c9d_b2e26500_X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80175" y="3500438"/>
            <a:ext cx="2306638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Рисунок 4" descr="0a22974cf1d9002d343f16b744f53c78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00500"/>
            <a:ext cx="2643188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q7126567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428875"/>
            <a:ext cx="64293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q7126567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1000125"/>
            <a:ext cx="15255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q7126567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2286000"/>
            <a:ext cx="1062037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q7126567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5072063"/>
            <a:ext cx="106203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q7126567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1214438"/>
            <a:ext cx="106203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q7126567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3429000"/>
            <a:ext cx="64293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q7126567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50" y="4643438"/>
            <a:ext cx="64293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q7126567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25" y="1571625"/>
            <a:ext cx="64293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q7126567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2928938"/>
            <a:ext cx="15255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q7126567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18413" y="1857375"/>
            <a:ext cx="15255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q7126567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5000625"/>
            <a:ext cx="1525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0" name="TextBox 19"/>
          <p:cNvSpPr txBox="1">
            <a:spLocks noChangeArrowheads="1"/>
          </p:cNvSpPr>
          <p:nvPr/>
        </p:nvSpPr>
        <p:spPr bwMode="auto">
          <a:xfrm>
            <a:off x="2786063" y="428625"/>
            <a:ext cx="5802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Раздай яблоки Ежик любит маленькие, Гномик большие,</a:t>
            </a:r>
          </a:p>
          <a:p>
            <a:r>
              <a:rPr lang="ru-RU"/>
              <a:t> а Кот в сапогах средние.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0.32274 0.50416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17326 0.48287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-0.33854 0.02083 " pathEditMode="relative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6.2963E-6 L -0.38577 -0.12592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11024 0.07338 " pathEditMode="relative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36216 0.29398 " pathEditMode="relative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-0.2677 0.29398 " pathEditMode="relative" ptsTypes="A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82 0.06041 L -0.56024 0.61689 " pathEditMode="relative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-0.42517 0.19931 " pathEditMode="relative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-0.15747 -0.51458 " pathEditMode="relative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0.29931 0.44097 " pathEditMode="relative" ptsTypes="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Экран (4:3)</PresentationFormat>
  <Paragraphs>4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Убери лишнюю фигуру</vt:lpstr>
      <vt:lpstr>Убери все фигуры красного цвета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Убери лишнюю фигуру</dc:title>
  <dc:creator>Admin</dc:creator>
  <cp:lastModifiedBy>Admin</cp:lastModifiedBy>
  <cp:revision>1</cp:revision>
  <dcterms:created xsi:type="dcterms:W3CDTF">2016-01-18T14:59:00Z</dcterms:created>
  <dcterms:modified xsi:type="dcterms:W3CDTF">2016-01-18T15:01:09Z</dcterms:modified>
</cp:coreProperties>
</file>