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6117-FD13-4618-8B5E-8EC7A1A02573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1867-5141-4D8E-8A1D-6392F1293C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12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6.png"/><Relationship Id="rId5" Type="http://schemas.openxmlformats.org/officeDocument/2006/relationships/image" Target="../media/image1.gif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audio" Target="../media/audio4.wav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18.png"/><Relationship Id="rId12" Type="http://schemas.openxmlformats.org/officeDocument/2006/relationships/image" Target="../media/image1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0.gif"/><Relationship Id="rId5" Type="http://schemas.openxmlformats.org/officeDocument/2006/relationships/image" Target="../media/image16.png"/><Relationship Id="rId10" Type="http://schemas.openxmlformats.org/officeDocument/2006/relationships/image" Target="../media/image2.gif"/><Relationship Id="rId4" Type="http://schemas.openxmlformats.org/officeDocument/2006/relationships/image" Target="../media/image15.png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3" name="Picture 5" descr="gallery_19_118_918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990600"/>
            <a:ext cx="11176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266682" y="649598"/>
            <a:ext cx="8879108" cy="3468201"/>
          </a:xfrm>
          <a:prstGeom prst="ellips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114702" name="Picture 14" descr="0ddf9c1176ab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1752600"/>
            <a:ext cx="1339850" cy="1419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4703" name="Picture 15" descr="00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00412" y="1530350"/>
            <a:ext cx="1684338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4705" name="Picture 17" descr="0238b5c01c4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1447800"/>
            <a:ext cx="952500" cy="140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AutoShape 18"/>
          <p:cNvGrpSpPr>
            <a:grpSpLocks/>
          </p:cNvGrpSpPr>
          <p:nvPr/>
        </p:nvGrpSpPr>
        <p:grpSpPr bwMode="auto">
          <a:xfrm>
            <a:off x="685800" y="4343400"/>
            <a:ext cx="2547938" cy="1860550"/>
            <a:chOff x="515" y="2676"/>
            <a:chExt cx="1605" cy="1172"/>
          </a:xfrm>
        </p:grpSpPr>
        <p:pic>
          <p:nvPicPr>
            <p:cNvPr id="7185" name="AutoShape 18">
              <a:hlinkClick r:id="" action="ppaction://noaction" highlightClick="1">
                <a:snd r:embed="rId9" name="explode.wav" builtIn="1"/>
              </a:hlinkClick>
            </p:cNvPr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15" y="2676"/>
              <a:ext cx="1605" cy="1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Text Box 10"/>
            <p:cNvSpPr txBox="1">
              <a:spLocks noChangeArrowheads="1"/>
            </p:cNvSpPr>
            <p:nvPr/>
          </p:nvSpPr>
          <p:spPr bwMode="auto">
            <a:xfrm>
              <a:off x="528" y="2688"/>
              <a:ext cx="1584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14707" name="Picture 19" descr="edbb41dbee8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4495800"/>
            <a:ext cx="12985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AutoShape 20"/>
          <p:cNvGrpSpPr>
            <a:grpSpLocks/>
          </p:cNvGrpSpPr>
          <p:nvPr/>
        </p:nvGrpSpPr>
        <p:grpSpPr bwMode="auto">
          <a:xfrm>
            <a:off x="5029200" y="4572000"/>
            <a:ext cx="2938463" cy="2028825"/>
            <a:chOff x="3153" y="2623"/>
            <a:chExt cx="1851" cy="1278"/>
          </a:xfrm>
        </p:grpSpPr>
        <p:pic>
          <p:nvPicPr>
            <p:cNvPr id="7183" name="AutoShape 20">
              <a:hlinkClick r:id="" action="ppaction://hlinkshowjump?jump=nextslide" highlightClick="1">
                <a:snd r:embed="rId12" name="applause.wav" builtIn="1"/>
              </a:hlinkClick>
            </p:cNvPr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153" y="2623"/>
              <a:ext cx="1851" cy="1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Text Box 14"/>
            <p:cNvSpPr txBox="1">
              <a:spLocks noChangeArrowheads="1"/>
            </p:cNvSpPr>
            <p:nvPr/>
          </p:nvSpPr>
          <p:spPr bwMode="auto">
            <a:xfrm>
              <a:off x="3168" y="2640"/>
              <a:ext cx="1824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14709" name="Picture 21" descr="ea594db0cacb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4876800"/>
            <a:ext cx="1328738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10" name="Picture 2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81612" y="1679575"/>
            <a:ext cx="1428751" cy="1343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82" name="Rectangle 18"/>
          <p:cNvSpPr>
            <a:spLocks/>
          </p:cNvSpPr>
          <p:nvPr/>
        </p:nvSpPr>
        <p:spPr bwMode="auto">
          <a:xfrm>
            <a:off x="1905000" y="0"/>
            <a:ext cx="5638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endParaRPr lang="ru-RU" sz="3200" b="1">
              <a:solidFill>
                <a:srgbClr val="339933"/>
              </a:solidFill>
            </a:endParaRPr>
          </a:p>
        </p:txBody>
      </p:sp>
    </p:spTree>
  </p:cSld>
  <p:clrMapOvr>
    <a:masterClrMapping/>
  </p:clrMapOvr>
  <p:transition advTm="6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gallery_19_118_918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990600"/>
            <a:ext cx="11176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5" name="Picture 3" descr="ea594db0cacb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810000"/>
            <a:ext cx="272415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0" y="228600"/>
            <a:ext cx="9144000" cy="3505200"/>
          </a:xfrm>
          <a:prstGeom prst="ellips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126981" name="Picture 5" descr="0ddf9c1176ab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143000"/>
            <a:ext cx="1339850" cy="1419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6982" name="Picture 6" descr="00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914400"/>
            <a:ext cx="1684338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6984" name="Picture 8" descr="0238b5c01c4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1143000"/>
            <a:ext cx="952500" cy="140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698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1295400"/>
            <a:ext cx="1428750" cy="1343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0009-013-Prishjol-k-teremochku-Mishka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00188"/>
            <a:ext cx="2476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5" descr="12933587868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38" y="3571875"/>
            <a:ext cx="314325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6" descr="12933587868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13" y="4357688"/>
            <a:ext cx="21494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0_962cc_ccfa6660_X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38" y="1143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0_962cc_ccfa6660_X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13" y="1143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0_962cc_ccfa6660_XL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38" y="24288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0_962cc_ccfa6660_XL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63" y="2714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0_962cc_ccfa6660_XL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75" y="10715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0_962cc_ccfa6660_XL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75" y="31432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0_962cc_ccfa6660_XL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3813" y="32146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15"/>
          <p:cNvSpPr txBox="1">
            <a:spLocks noChangeArrowheads="1"/>
          </p:cNvSpPr>
          <p:nvPr/>
        </p:nvSpPr>
        <p:spPr bwMode="auto">
          <a:xfrm>
            <a:off x="714375" y="428625"/>
            <a:ext cx="764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Помоги Топтыгину собрать в большую корзину – большие грибы, </a:t>
            </a:r>
          </a:p>
          <a:p>
            <a:r>
              <a:rPr lang="ru-RU"/>
              <a:t>а в маленькую корзинку маленькие грибы.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37517 0.47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2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20365 0.272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3073 0.428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2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18108 0.55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-0.01041 L -0.05208 0.252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6753 0.335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46302 0.25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1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4" name="Picture 12" descr="4-red-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388" y="3883025"/>
            <a:ext cx="633412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5" name="Picture 13" descr="5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363" y="2736850"/>
            <a:ext cx="65722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6" name="Picture 14" descr="~top_5_203_0x0_m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3388" y="5407025"/>
            <a:ext cx="914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7" name="Picture 15" descr="silveroneball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10608" name="Picture 16" descr="2(1517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963" y="1444625"/>
            <a:ext cx="962025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20" name="Picture 28" descr="0238b5c01c4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152400"/>
            <a:ext cx="744538" cy="1095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21" name="Picture 29" descr="0238b5c01c4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0" y="1143000"/>
            <a:ext cx="796925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23" name="Picture 31" descr="0238b5c01c4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2438400"/>
            <a:ext cx="746125" cy="1095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24" name="Picture 32" descr="0238b5c01c4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3657600"/>
            <a:ext cx="796925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25" name="Picture 33" descr="0238b5c01c4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5029200"/>
            <a:ext cx="796925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28" name="Picture 36" descr="0ddf9c1176ab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1295400"/>
            <a:ext cx="979488" cy="103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29" name="Picture 37" descr="0ddf9c1176ab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67000" y="2514600"/>
            <a:ext cx="979488" cy="103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30" name="Picture 38" descr="0ddf9c1176ab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67000" y="3810000"/>
            <a:ext cx="979488" cy="103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31" name="Picture 39" descr="0ddf9c1176ab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43200" y="5181600"/>
            <a:ext cx="979488" cy="103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0632" name="Picture 40" descr="00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0" y="2133600"/>
            <a:ext cx="1309688" cy="1333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0633" name="Picture 41" descr="00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0" y="3505200"/>
            <a:ext cx="1309688" cy="1333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0634" name="Picture 42" descr="00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0" y="4876800"/>
            <a:ext cx="1309688" cy="1333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0639" name="Picture 47" descr="gallery_19_118_9180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34200" y="4800600"/>
            <a:ext cx="762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0" y="4876800"/>
            <a:ext cx="1428750" cy="1343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3505200"/>
            <a:ext cx="1428750" cy="1343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2016-01-18T14:57:45Z</dcterms:created>
  <dcterms:modified xsi:type="dcterms:W3CDTF">2016-01-18T15:01:01Z</dcterms:modified>
</cp:coreProperties>
</file>