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6117-FD13-4618-8B5E-8EC7A1A02573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1867-5141-4D8E-8A1D-6392F1293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6117-FD13-4618-8B5E-8EC7A1A02573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1867-5141-4D8E-8A1D-6392F1293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6117-FD13-4618-8B5E-8EC7A1A02573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1867-5141-4D8E-8A1D-6392F1293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6117-FD13-4618-8B5E-8EC7A1A02573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1867-5141-4D8E-8A1D-6392F1293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6117-FD13-4618-8B5E-8EC7A1A02573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1867-5141-4D8E-8A1D-6392F1293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6117-FD13-4618-8B5E-8EC7A1A02573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1867-5141-4D8E-8A1D-6392F1293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6117-FD13-4618-8B5E-8EC7A1A02573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1867-5141-4D8E-8A1D-6392F1293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6117-FD13-4618-8B5E-8EC7A1A02573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1867-5141-4D8E-8A1D-6392F1293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6117-FD13-4618-8B5E-8EC7A1A02573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1867-5141-4D8E-8A1D-6392F1293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6117-FD13-4618-8B5E-8EC7A1A02573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1867-5141-4D8E-8A1D-6392F1293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46117-FD13-4618-8B5E-8EC7A1A02573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31867-5141-4D8E-8A1D-6392F1293C0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46117-FD13-4618-8B5E-8EC7A1A02573}" type="datetimeFigureOut">
              <a:rPr lang="ru-RU" smtClean="0"/>
              <a:t>18.01.2016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31867-5141-4D8E-8A1D-6392F1293C0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13" Type="http://schemas.openxmlformats.org/officeDocument/2006/relationships/image" Target="../media/image7.png"/><Relationship Id="rId3" Type="http://schemas.openxmlformats.org/officeDocument/2006/relationships/audio" Target="../media/audio2.wav"/><Relationship Id="rId7" Type="http://schemas.openxmlformats.org/officeDocument/2006/relationships/image" Target="../media/image3.gif"/><Relationship Id="rId12" Type="http://schemas.openxmlformats.org/officeDocument/2006/relationships/audio" Target="../media/audio5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11" Type="http://schemas.openxmlformats.org/officeDocument/2006/relationships/image" Target="../media/image6.png"/><Relationship Id="rId5" Type="http://schemas.openxmlformats.org/officeDocument/2006/relationships/image" Target="../media/image1.gif"/><Relationship Id="rId15" Type="http://schemas.openxmlformats.org/officeDocument/2006/relationships/image" Target="../media/image9.png"/><Relationship Id="rId10" Type="http://schemas.openxmlformats.org/officeDocument/2006/relationships/image" Target="../media/image5.png"/><Relationship Id="rId4" Type="http://schemas.openxmlformats.org/officeDocument/2006/relationships/audio" Target="../media/audio3.wav"/><Relationship Id="rId9" Type="http://schemas.openxmlformats.org/officeDocument/2006/relationships/audio" Target="../media/audio4.wav"/><Relationship Id="rId1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gif"/><Relationship Id="rId7" Type="http://schemas.openxmlformats.org/officeDocument/2006/relationships/image" Target="../media/image4.gif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7" Type="http://schemas.openxmlformats.org/officeDocument/2006/relationships/image" Target="../media/image14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9.png"/><Relationship Id="rId3" Type="http://schemas.openxmlformats.org/officeDocument/2006/relationships/audio" Target="../media/audio2.wav"/><Relationship Id="rId7" Type="http://schemas.openxmlformats.org/officeDocument/2006/relationships/image" Target="../media/image18.png"/><Relationship Id="rId12" Type="http://schemas.openxmlformats.org/officeDocument/2006/relationships/image" Target="../media/image1.gif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0.gif"/><Relationship Id="rId5" Type="http://schemas.openxmlformats.org/officeDocument/2006/relationships/image" Target="../media/image16.png"/><Relationship Id="rId10" Type="http://schemas.openxmlformats.org/officeDocument/2006/relationships/image" Target="../media/image2.gif"/><Relationship Id="rId4" Type="http://schemas.openxmlformats.org/officeDocument/2006/relationships/image" Target="../media/image15.png"/><Relationship Id="rId9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3" name="Picture 5" descr="gallery_19_118_9180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990600"/>
            <a:ext cx="1117600" cy="1676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4701" name="Oval 13"/>
          <p:cNvSpPr>
            <a:spLocks noChangeArrowheads="1"/>
          </p:cNvSpPr>
          <p:nvPr/>
        </p:nvSpPr>
        <p:spPr bwMode="auto">
          <a:xfrm>
            <a:off x="266682" y="649598"/>
            <a:ext cx="8879108" cy="3468201"/>
          </a:xfrm>
          <a:prstGeom prst="ellipse">
            <a:avLst/>
          </a:prstGeom>
          <a:noFill/>
          <a:ln w="76200">
            <a:solidFill>
              <a:srgbClr val="00CC00"/>
            </a:solidFill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pic>
        <p:nvPicPr>
          <p:cNvPr id="114702" name="Picture 14" descr="0ddf9c1176ab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5000" y="1752600"/>
            <a:ext cx="1339850" cy="1419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4703" name="Picture 15" descr="004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00412" y="1530350"/>
            <a:ext cx="1684338" cy="1714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4705" name="Picture 17" descr="0238b5c01c4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2000" y="1447800"/>
            <a:ext cx="952500" cy="1400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2" name="AutoShape 18"/>
          <p:cNvGrpSpPr>
            <a:grpSpLocks/>
          </p:cNvGrpSpPr>
          <p:nvPr/>
        </p:nvGrpSpPr>
        <p:grpSpPr bwMode="auto">
          <a:xfrm>
            <a:off x="685800" y="4343400"/>
            <a:ext cx="2547938" cy="1860550"/>
            <a:chOff x="515" y="2676"/>
            <a:chExt cx="1605" cy="1172"/>
          </a:xfrm>
        </p:grpSpPr>
        <p:pic>
          <p:nvPicPr>
            <p:cNvPr id="7185" name="AutoShape 18">
              <a:hlinkClick r:id="" action="ppaction://noaction" highlightClick="1">
                <a:snd r:embed="rId9" name="explode.wav" builtIn="1"/>
              </a:hlinkClick>
            </p:cNvPr>
            <p:cNvPicPr>
              <a:picLocks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515" y="2676"/>
              <a:ext cx="1605" cy="1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86" name="Text Box 10"/>
            <p:cNvSpPr txBox="1">
              <a:spLocks noChangeArrowheads="1"/>
            </p:cNvSpPr>
            <p:nvPr/>
          </p:nvSpPr>
          <p:spPr bwMode="auto">
            <a:xfrm>
              <a:off x="528" y="2688"/>
              <a:ext cx="1584" cy="1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114707" name="Picture 19" descr="edbb41dbee84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19200" y="4495800"/>
            <a:ext cx="1298575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AutoShape 20"/>
          <p:cNvGrpSpPr>
            <a:grpSpLocks/>
          </p:cNvGrpSpPr>
          <p:nvPr/>
        </p:nvGrpSpPr>
        <p:grpSpPr bwMode="auto">
          <a:xfrm>
            <a:off x="5029200" y="4572000"/>
            <a:ext cx="2938463" cy="2028825"/>
            <a:chOff x="3153" y="2623"/>
            <a:chExt cx="1851" cy="1278"/>
          </a:xfrm>
        </p:grpSpPr>
        <p:pic>
          <p:nvPicPr>
            <p:cNvPr id="7183" name="AutoShape 20">
              <a:hlinkClick r:id="" action="ppaction://hlinkshowjump?jump=nextslide" highlightClick="1">
                <a:snd r:embed="rId12" name="applause.wav" builtIn="1"/>
              </a:hlinkClick>
            </p:cNvPr>
            <p:cNvPicPr>
              <a:picLocks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153" y="2623"/>
              <a:ext cx="1851" cy="1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84" name="Text Box 14"/>
            <p:cNvSpPr txBox="1">
              <a:spLocks noChangeArrowheads="1"/>
            </p:cNvSpPr>
            <p:nvPr/>
          </p:nvSpPr>
          <p:spPr bwMode="auto">
            <a:xfrm>
              <a:off x="3168" y="2640"/>
              <a:ext cx="1824" cy="1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114709" name="Picture 21" descr="ea594db0cacbt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096000" y="4876800"/>
            <a:ext cx="1328738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710" name="Picture 2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281612" y="1679575"/>
            <a:ext cx="1428751" cy="1343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182" name="Rectangle 18"/>
          <p:cNvSpPr>
            <a:spLocks/>
          </p:cNvSpPr>
          <p:nvPr/>
        </p:nvSpPr>
        <p:spPr bwMode="auto">
          <a:xfrm>
            <a:off x="1905000" y="0"/>
            <a:ext cx="56388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endParaRPr lang="ru-RU" sz="3200" b="1">
              <a:solidFill>
                <a:srgbClr val="339933"/>
              </a:solidFill>
            </a:endParaRPr>
          </a:p>
        </p:txBody>
      </p:sp>
    </p:spTree>
  </p:cSld>
  <p:clrMapOvr>
    <a:masterClrMapping/>
  </p:clrMapOvr>
  <p:transition advTm="6000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78" name="Picture 2" descr="gallery_19_118_918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990600"/>
            <a:ext cx="1117600" cy="1676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195" name="Picture 3" descr="ea594db0cacb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3810000"/>
            <a:ext cx="2724150" cy="282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6980" name="Oval 4"/>
          <p:cNvSpPr>
            <a:spLocks noChangeArrowheads="1"/>
          </p:cNvSpPr>
          <p:nvPr/>
        </p:nvSpPr>
        <p:spPr bwMode="auto">
          <a:xfrm>
            <a:off x="0" y="228600"/>
            <a:ext cx="9144000" cy="3505200"/>
          </a:xfrm>
          <a:prstGeom prst="ellipse">
            <a:avLst/>
          </a:prstGeom>
          <a:noFill/>
          <a:ln w="76200">
            <a:solidFill>
              <a:srgbClr val="00CC00"/>
            </a:solidFill>
            <a:round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FFFFFF"/>
              </a:solidFill>
            </a:endParaRPr>
          </a:p>
        </p:txBody>
      </p:sp>
      <p:pic>
        <p:nvPicPr>
          <p:cNvPr id="126981" name="Picture 5" descr="0ddf9c1176ab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81200" y="1143000"/>
            <a:ext cx="1339850" cy="1419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6982" name="Picture 6" descr="004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05200" y="914400"/>
            <a:ext cx="1684338" cy="1714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6984" name="Picture 8" descr="0238b5c01c4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8200" y="1143000"/>
            <a:ext cx="952500" cy="1400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6985" name="Picture 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38800" y="1295400"/>
            <a:ext cx="1428750" cy="1343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advClick="0" advTm="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6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69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3" descr="0009-013-Prishjol-k-teremochku-Mishka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500188"/>
            <a:ext cx="247650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Рисунок 5" descr="129335878681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57438" y="3571875"/>
            <a:ext cx="3143250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Рисунок 6" descr="129335878681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29313" y="4357688"/>
            <a:ext cx="2149475" cy="202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0_962cc_ccfa6660_XL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28938" y="114300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0_962cc_ccfa6660_XL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72313" y="114300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0_962cc_ccfa6660_XL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14938" y="2428875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0_962cc_ccfa6660_XL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29063" y="2714625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0_962cc_ccfa6660_XL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86375" y="1071563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0_962cc_ccfa6660_XL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28875" y="314325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0_962cc_ccfa6660_XL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43813" y="321468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2" name="TextBox 15"/>
          <p:cNvSpPr txBox="1">
            <a:spLocks noChangeArrowheads="1"/>
          </p:cNvSpPr>
          <p:nvPr/>
        </p:nvSpPr>
        <p:spPr bwMode="auto">
          <a:xfrm>
            <a:off x="714375" y="428625"/>
            <a:ext cx="7643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Помоги Топтыгину собрать в большую корзину – большие грибы, </a:t>
            </a:r>
          </a:p>
          <a:p>
            <a:r>
              <a:rPr lang="ru-RU"/>
              <a:t>а в маленькую корзинку маленькие грибы.</a:t>
            </a: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33333E-6 L -0.37517 0.4706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" y="23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-0.20365 0.2726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" y="13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33333E-6 L 0.03073 0.4287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" y="21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0 L 0.18108 0.5564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27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66 -0.01041 L -0.05208 0.2520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" y="13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0.26753 0.3356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16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33333E-6 L 0.46302 0.2520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" y="12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604" name="Picture 12" descr="4-red-bi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3388" y="3883025"/>
            <a:ext cx="633412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605" name="Picture 13" descr="5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0363" y="2736850"/>
            <a:ext cx="657225" cy="18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606" name="Picture 14" descr="~top_5_203_0x0_mc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3388" y="5407025"/>
            <a:ext cx="9144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607" name="Picture 15" descr="silveroneballoo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2400" y="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39700" dir="2700000" algn="tl" rotWithShape="0">
              <a:srgbClr val="333333">
                <a:alpha val="64999"/>
              </a:srgbClr>
            </a:outerShdw>
          </a:effectLst>
        </p:spPr>
      </p:pic>
      <p:pic>
        <p:nvPicPr>
          <p:cNvPr id="110608" name="Picture 16" descr="2(1517)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7963" y="1444625"/>
            <a:ext cx="962025" cy="18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620" name="Picture 28" descr="0238b5c01c4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600200" y="152400"/>
            <a:ext cx="744538" cy="1095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0621" name="Picture 29" descr="0238b5c01c4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24000" y="1143000"/>
            <a:ext cx="796925" cy="1171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0623" name="Picture 31" descr="0238b5c01c4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600200" y="2438400"/>
            <a:ext cx="746125" cy="10953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0624" name="Picture 32" descr="0238b5c01c4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600200" y="3657600"/>
            <a:ext cx="796925" cy="1171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0625" name="Picture 33" descr="0238b5c01c4f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600200" y="5029200"/>
            <a:ext cx="796925" cy="11715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0628" name="Picture 36" descr="0ddf9c1176ab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90800" y="1295400"/>
            <a:ext cx="979488" cy="1038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0629" name="Picture 37" descr="0ddf9c1176ab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67000" y="2514600"/>
            <a:ext cx="979488" cy="1038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0630" name="Picture 38" descr="0ddf9c1176ab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667000" y="3810000"/>
            <a:ext cx="979488" cy="1038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0631" name="Picture 39" descr="0ddf9c1176ab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743200" y="5181600"/>
            <a:ext cx="979488" cy="10382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0632" name="Picture 40" descr="004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810000" y="2133600"/>
            <a:ext cx="1309688" cy="1333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0633" name="Picture 41" descr="004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810000" y="3505200"/>
            <a:ext cx="1309688" cy="1333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0634" name="Picture 42" descr="004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810000" y="4876800"/>
            <a:ext cx="1309688" cy="1333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0639" name="Picture 47" descr="gallery_19_118_9180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934200" y="4800600"/>
            <a:ext cx="762000" cy="1143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2" name="Picture 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34000" y="4876800"/>
            <a:ext cx="1428750" cy="1343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3" name="Picture 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181600" y="3505200"/>
            <a:ext cx="1428750" cy="1343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advClick="0" advTm="6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106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1106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"/>
                                        <p:tgtEl>
                                          <p:spTgt spid="1106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0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"/>
                                        <p:tgtEl>
                                          <p:spTgt spid="1106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400" fill="hold"/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00" fill="hold"/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</Words>
  <Application>Microsoft Office PowerPoint</Application>
  <PresentationFormat>Экран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2016-01-18T14:57:45Z</dcterms:created>
  <dcterms:modified xsi:type="dcterms:W3CDTF">2016-01-18T15:01:01Z</dcterms:modified>
</cp:coreProperties>
</file>