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A32FC0-4B63-4FC4-893C-A39436987A5B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F96546-CC7F-461B-8D36-B3745C9FA8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58200" cy="9144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Лето волшебное и разное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1007"/>
            <a:ext cx="3960440" cy="2867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ГДЕ ПРОВЕЛА ЛЕТО НАСТЯ?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440" y="1844824"/>
            <a:ext cx="5361872" cy="402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Разные виды колодцев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40768"/>
            <a:ext cx="385471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01008"/>
            <a:ext cx="432661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Колодец – глубокая узкая яма, вырытая для воды и одетая срубом или камнем.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31" y="1984084"/>
            <a:ext cx="5478949" cy="410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Какой показалась Насте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вода из колодца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200" y="1554163"/>
            <a:ext cx="30900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Анализ стихотворения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К.Бальмонта «Капля»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Какие картины вы представили?</a:t>
            </a:r>
          </a:p>
          <a:p>
            <a:pPr>
              <a:buFontTx/>
              <a:buChar char="-"/>
            </a:pPr>
            <a:r>
              <a:rPr lang="ru-RU" dirty="0" smtClean="0"/>
              <a:t>Какое настроение в этом стихотворении?</a:t>
            </a:r>
          </a:p>
          <a:p>
            <a:pPr>
              <a:buFontTx/>
              <a:buChar char="-"/>
            </a:pPr>
            <a:r>
              <a:rPr lang="ru-RU" dirty="0" smtClean="0"/>
              <a:t>Почему автор назвал стихотворение «Капля»?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Повторное чтение по строфам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-Глухой колодец-это какой?</a:t>
            </a:r>
          </a:p>
          <a:p>
            <a:pPr>
              <a:buNone/>
            </a:pPr>
            <a:r>
              <a:rPr lang="ru-RU" dirty="0" smtClean="0"/>
              <a:t>-Как вы представляете каплю ночной воды?</a:t>
            </a:r>
          </a:p>
          <a:p>
            <a:pPr>
              <a:buNone/>
            </a:pPr>
            <a:r>
              <a:rPr lang="ru-RU" dirty="0" smtClean="0"/>
              <a:t>- Как вы понимаете «Колодец  мертвый»</a:t>
            </a:r>
          </a:p>
          <a:p>
            <a:pPr>
              <a:buFontTx/>
              <a:buChar char="-"/>
            </a:pPr>
            <a:r>
              <a:rPr lang="ru-RU" dirty="0" smtClean="0"/>
              <a:t>И вот подходит к колодцу путник. И что же он видит? Что произошло?</a:t>
            </a:r>
          </a:p>
          <a:p>
            <a:pPr>
              <a:buFontTx/>
              <a:buChar char="-"/>
            </a:pPr>
            <a:r>
              <a:rPr lang="ru-RU" dirty="0" smtClean="0"/>
              <a:t>-А какое чудо произошло с путником?</a:t>
            </a:r>
          </a:p>
          <a:p>
            <a:pPr>
              <a:buFontTx/>
              <a:buChar char="-"/>
            </a:pPr>
            <a:r>
              <a:rPr lang="ru-RU" dirty="0" smtClean="0"/>
              <a:t>-Почему меркнет колодец? Что произойдет дальше?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-Посмотрите на стр. 19.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Какие строчки стихотворения проиллюстрированы художником. Прочитайте их.</a:t>
            </a:r>
          </a:p>
          <a:p>
            <a:pPr>
              <a:buFontTx/>
              <a:buChar char="-"/>
            </a:pPr>
            <a:r>
              <a:rPr lang="ru-RU" dirty="0" smtClean="0"/>
              <a:t>-Прочитайте авторский текст на </a:t>
            </a:r>
            <a:r>
              <a:rPr lang="ru-RU" dirty="0" err="1" smtClean="0"/>
              <a:t>стр</a:t>
            </a:r>
            <a:r>
              <a:rPr lang="ru-RU" dirty="0" smtClean="0"/>
              <a:t> 19.</a:t>
            </a:r>
          </a:p>
          <a:p>
            <a:pPr>
              <a:buFontTx/>
              <a:buChar char="-"/>
            </a:pPr>
            <a:r>
              <a:rPr lang="ru-RU" dirty="0" smtClean="0"/>
              <a:t>- Кого изобразил художник?</a:t>
            </a:r>
          </a:p>
          <a:p>
            <a:pPr>
              <a:buFontTx/>
              <a:buChar char="-"/>
            </a:pPr>
            <a:r>
              <a:rPr lang="ru-RU" dirty="0" smtClean="0"/>
              <a:t>-Где находятся герои? Почему вы так решили?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147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ГДЕ ПРОВЕЛА ЛЕТО НАСТЯ?</vt:lpstr>
      <vt:lpstr>Разные виды колодцев</vt:lpstr>
      <vt:lpstr>Колодец – глубокая узкая яма, вырытая для воды и одетая срубом или камнем.</vt:lpstr>
      <vt:lpstr>Какой показалась Насте   вода из колодца</vt:lpstr>
      <vt:lpstr>Анализ стихотворения  К.Бальмонта «Капля»</vt:lpstr>
      <vt:lpstr>Повторное чтение по строфам </vt:lpstr>
      <vt:lpstr>-Посмотрите на стр. 19.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SmirnovaS</dc:creator>
  <cp:lastModifiedBy>Смирнова С.А.</cp:lastModifiedBy>
  <cp:revision>17</cp:revision>
  <dcterms:created xsi:type="dcterms:W3CDTF">2011-09-08T12:23:13Z</dcterms:created>
  <dcterms:modified xsi:type="dcterms:W3CDTF">2012-06-22T08:57:13Z</dcterms:modified>
</cp:coreProperties>
</file>