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6" r:id="rId4"/>
    <p:sldId id="269" r:id="rId5"/>
    <p:sldId id="259" r:id="rId6"/>
    <p:sldId id="268" r:id="rId7"/>
    <p:sldId id="260" r:id="rId8"/>
    <p:sldId id="27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51" d="100"/>
          <a:sy n="5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Пальчиковые игры.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Качели</a:t>
            </a:r>
          </a:p>
          <a:p>
            <a:r>
              <a:rPr lang="ru-RU" sz="1100" dirty="0" smtClean="0"/>
              <a:t>Задрожали ветви елей. </a:t>
            </a:r>
          </a:p>
          <a:p>
            <a:r>
              <a:rPr lang="ru-RU" sz="1100" dirty="0" smtClean="0"/>
              <a:t>Мы в восторге от качелей. </a:t>
            </a:r>
          </a:p>
          <a:p>
            <a:r>
              <a:rPr lang="ru-RU" sz="1100" dirty="0" smtClean="0"/>
              <a:t>Мы летаем вверх и вниз,</a:t>
            </a:r>
          </a:p>
          <a:p>
            <a:r>
              <a:rPr lang="ru-RU" sz="1100" dirty="0" smtClean="0"/>
              <a:t>Вместе с нами веселись. (Т. </a:t>
            </a:r>
            <a:r>
              <a:rPr lang="ru-RU" sz="1100" dirty="0" err="1" smtClean="0"/>
              <a:t>Сикачева</a:t>
            </a:r>
            <a:r>
              <a:rPr lang="ru-RU" sz="1100" dirty="0" smtClean="0"/>
              <a:t>)</a:t>
            </a:r>
          </a:p>
          <a:p>
            <a:r>
              <a:rPr lang="ru-RU" sz="1100" dirty="0" smtClean="0"/>
              <a:t>Упражнение выполнять вначале правой, затем левой рукой, а далее — двумя </a:t>
            </a:r>
            <a:r>
              <a:rPr lang="ru-RU" sz="1100" dirty="0" err="1" smtClean="0"/>
              <a:t>руками.От</a:t>
            </a:r>
            <a:r>
              <a:rPr lang="ru-RU" sz="1100" dirty="0" smtClean="0"/>
              <a:t> запястья кисти рук с прямыми сомкнутыми пальцами поднимать вверх, а затем, слегка согнув пальцы, мягко опускать вниз.</a:t>
            </a:r>
          </a:p>
          <a:p>
            <a:endParaRPr lang="ru-RU" sz="1400" dirty="0"/>
          </a:p>
        </p:txBody>
      </p:sp>
      <p:pic>
        <p:nvPicPr>
          <p:cNvPr id="7170" name="Picture 2" descr="F:\фото детей\05092012(0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09290"/>
            <a:ext cx="3946760" cy="2960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деревянным конструктором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r>
              <a:rPr lang="ru-RU" dirty="0" smtClean="0"/>
              <a:t>«Построим дом для куклы Кати.»</a:t>
            </a:r>
            <a:endParaRPr lang="ru-RU" dirty="0"/>
          </a:p>
        </p:txBody>
      </p:sp>
      <p:pic>
        <p:nvPicPr>
          <p:cNvPr id="1027" name="Picture 3" descr="F:\Новая папка\13112012(00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«Часики»(вкладыши)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Детям этого возраста игры подходят игры - вкладыши с изображениями различных предметов, ориентируясь на форму которых ребенок должен найти соответствующее окошко. </a:t>
            </a:r>
          </a:p>
          <a:p>
            <a:endParaRPr lang="ru-RU" dirty="0"/>
          </a:p>
        </p:txBody>
      </p:sp>
      <p:pic>
        <p:nvPicPr>
          <p:cNvPr id="2052" name="Picture 4" descr="F:\КАТКОВА\фото детей\13112012(00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– вкладыши.</a:t>
            </a:r>
            <a:endParaRPr lang="ru-RU" dirty="0"/>
          </a:p>
        </p:txBody>
      </p:sp>
      <p:pic>
        <p:nvPicPr>
          <p:cNvPr id="4" name="Picture 3" descr="F:\КАТКОВА\фото детей\05092012(00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8300" y="220424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«Веселый кубик»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Используются 2 контейнера и кубики. В одном из контейнеров лежат кубики. Ребенок должен переложить кубики из одного контейнера в другой.</a:t>
            </a:r>
          </a:p>
          <a:p>
            <a:r>
              <a:rPr lang="ru-RU" sz="1400" dirty="0" smtClean="0"/>
              <a:t>Цель : Закреплять знание о форме предметов.</a:t>
            </a:r>
          </a:p>
          <a:p>
            <a:r>
              <a:rPr lang="ru-RU" sz="1400" dirty="0" smtClean="0"/>
              <a:t>Задачи: развивать мелкую моторику рук.</a:t>
            </a:r>
            <a:endParaRPr lang="ru-RU" sz="1400" dirty="0"/>
          </a:p>
        </p:txBody>
      </p:sp>
      <p:pic>
        <p:nvPicPr>
          <p:cNvPr id="3074" name="Picture 2" descr="F:\Новая папка\13112012(0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Ребристый карандаш.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Катание ребристого карандаша используется при обучении детей </a:t>
            </a:r>
            <a:r>
              <a:rPr lang="ru-RU" sz="1400" dirty="0" err="1" smtClean="0"/>
              <a:t>самомассажу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Picture 4" descr="F:\Новая папка\13112012(0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«Пирамидка»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Цель: Закреплять знание о величине предметов.</a:t>
            </a:r>
          </a:p>
          <a:p>
            <a:r>
              <a:rPr lang="ru-RU" sz="1400" dirty="0" smtClean="0"/>
              <a:t>Задачи. Образовательная : знакомить с принципом вкладывания  меньшего предмета в больший.</a:t>
            </a:r>
          </a:p>
          <a:p>
            <a:r>
              <a:rPr lang="ru-RU" sz="1400" dirty="0" err="1" smtClean="0"/>
              <a:t>Коррекционно</a:t>
            </a:r>
            <a:r>
              <a:rPr lang="ru-RU" sz="1400" dirty="0" smtClean="0"/>
              <a:t>  - развивающие: развивать глазомер, мелкую моторику рук.</a:t>
            </a:r>
            <a:endParaRPr lang="ru-RU" sz="1400" dirty="0"/>
          </a:p>
        </p:txBody>
      </p:sp>
      <p:pic>
        <p:nvPicPr>
          <p:cNvPr id="4098" name="Picture 2" descr="F:\Новая папка\13112012(0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палочками.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Игры с  счетными палочками используются для выкладывание узоров, перекладывания из одной тарелочки в другую.</a:t>
            </a:r>
            <a:endParaRPr lang="ru-RU" sz="1600" dirty="0"/>
          </a:p>
        </p:txBody>
      </p:sp>
      <p:pic>
        <p:nvPicPr>
          <p:cNvPr id="4" name="Picture 3" descr="F:\Новая папка\13112012(0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«Золушка»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Для ребят постарше смешайте несколько круп – поиграйте в «золушку» – отберите одну крупу от другой. Можно ребенку предложить опустить руки в крупу, найти цифру или другой знакомый предмет и, не доставая её из песка, определить, что ему попалось в руки.</a:t>
            </a:r>
          </a:p>
          <a:p>
            <a:endParaRPr lang="ru-RU" sz="1400" dirty="0"/>
          </a:p>
        </p:txBody>
      </p:sp>
      <p:pic>
        <p:nvPicPr>
          <p:cNvPr id="5123" name="Picture 3" descr="F:\КАТКОВА\фото детей\21032012(0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</TotalTime>
  <Words>270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Пальчиковые игры.</vt:lpstr>
      <vt:lpstr>Игры с деревянным конструктором</vt:lpstr>
      <vt:lpstr>Игра «Часики»(вкладыши)</vt:lpstr>
      <vt:lpstr>Игры – вкладыши.</vt:lpstr>
      <vt:lpstr>«Веселый кубик»</vt:lpstr>
      <vt:lpstr>Ребристый карандаш.</vt:lpstr>
      <vt:lpstr>«Пирамидка»</vt:lpstr>
      <vt:lpstr>Игры с палочками.</vt:lpstr>
      <vt:lpstr>«Золушка»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таня</cp:lastModifiedBy>
  <cp:revision>27</cp:revision>
  <dcterms:modified xsi:type="dcterms:W3CDTF">2013-09-29T10:52:25Z</dcterms:modified>
</cp:coreProperties>
</file>