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0" r:id="rId6"/>
    <p:sldId id="258" r:id="rId7"/>
    <p:sldId id="257" r:id="rId8"/>
    <p:sldId id="261" r:id="rId9"/>
    <p:sldId id="266" r:id="rId10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419F-A2A8-42F9-AD66-8C6347B0C92F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EE248-981D-40A1-A5B4-E0C3416664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DFA8-CAB4-4243-A8CD-CED5D8CACE14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1E55C-E8F9-401E-B35F-82DEE3EE3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352928" cy="33123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Совместная образовательная деятельность по развитию речи в младшей группе.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Тема: «Животные и их детёныши»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/>
          <a:lstStyle/>
          <a:p>
            <a:r>
              <a:rPr lang="ru-RU" dirty="0" smtClean="0"/>
              <a:t>Воспитатель ГБДОУ </a:t>
            </a:r>
            <a:r>
              <a:rPr lang="ru-RU" dirty="0" err="1" smtClean="0"/>
              <a:t>д</a:t>
            </a:r>
            <a:r>
              <a:rPr lang="ru-RU" dirty="0" smtClean="0"/>
              <a:t>/с №112</a:t>
            </a:r>
            <a:r>
              <a:rPr lang="ru-RU" dirty="0" smtClean="0"/>
              <a:t> </a:t>
            </a:r>
            <a:r>
              <a:rPr lang="ru-RU" dirty="0" smtClean="0"/>
              <a:t>Лукина М.Ю.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06712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Учить детей образовывать наименования животных</a:t>
            </a:r>
          </a:p>
          <a:p>
            <a:endParaRPr lang="ru-RU" dirty="0" smtClean="0"/>
          </a:p>
          <a:p>
            <a:r>
              <a:rPr lang="ru-RU" dirty="0" smtClean="0"/>
              <a:t>Уточнить и закрепить правильное произношение звука «И»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Учить регулировать высоту голоса.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Учить различать слова противоположного значения.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Учить детей составлять вместе с воспитателем небольшой рассказ о животном.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6707088" cy="4525963"/>
          </a:xfrm>
        </p:spPr>
        <p:txBody>
          <a:bodyPr/>
          <a:lstStyle/>
          <a:p>
            <a:r>
              <a:rPr lang="ru-RU" dirty="0" smtClean="0"/>
              <a:t>1.Домик-ширма.</a:t>
            </a:r>
          </a:p>
          <a:p>
            <a:r>
              <a:rPr lang="ru-RU" dirty="0" smtClean="0"/>
              <a:t>2.Игрушки: лошадь-жеребёнок, мышка-мышонок, кошка-котёнок.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Словесная игра </a:t>
            </a:r>
            <a:br>
              <a:rPr lang="ru-RU" dirty="0" smtClean="0"/>
            </a:br>
            <a:r>
              <a:rPr lang="ru-RU" dirty="0" smtClean="0"/>
              <a:t>«Мама и детёныш»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животных</a:t>
            </a:r>
            <a:endParaRPr lang="ru-RU" dirty="0"/>
          </a:p>
        </p:txBody>
      </p:sp>
      <p:pic>
        <p:nvPicPr>
          <p:cNvPr id="4" name="Содержимое 3" descr="0a01a949ae6a35fde05f59bce61eed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3304796" cy="248113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1291184099_13950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293096"/>
            <a:ext cx="2912232" cy="2304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a3927222ce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556792"/>
            <a:ext cx="3312368" cy="24842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детёныша лошади, кошки, мыши.</a:t>
            </a:r>
            <a:endParaRPr lang="ru-RU" dirty="0"/>
          </a:p>
        </p:txBody>
      </p:sp>
      <p:pic>
        <p:nvPicPr>
          <p:cNvPr id="6" name="Содержимое 5" descr="116699_1280_1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00201"/>
            <a:ext cx="3456384" cy="26662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0_83341_316ab20f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085961"/>
            <a:ext cx="3384376" cy="23955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_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700808"/>
            <a:ext cx="2924721" cy="15265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Помоги маме найти детёныша</a:t>
            </a:r>
            <a:endParaRPr lang="ru-RU" dirty="0"/>
          </a:p>
        </p:txBody>
      </p:sp>
      <p:pic>
        <p:nvPicPr>
          <p:cNvPr id="4" name="Содержимое 3" descr="0a01a949ae6a35fde05f59bce61eed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3304796" cy="248113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Рисунок 6" descr="da3927222ce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556792"/>
            <a:ext cx="3312368" cy="24842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116699_1280_10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653136"/>
            <a:ext cx="2304256" cy="18434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0_83341_316ab20f_X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365104"/>
            <a:ext cx="2843808" cy="17773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Двигайся как двигается животное.</a:t>
            </a:r>
            <a:endParaRPr lang="ru-RU" dirty="0"/>
          </a:p>
        </p:txBody>
      </p:sp>
      <p:pic>
        <p:nvPicPr>
          <p:cNvPr id="4" name="Рисунок 3" descr="зая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21088"/>
            <a:ext cx="3066243" cy="19976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6" name="Picture 2" descr="C:\Users\Dmitry Amusin\Desktop\Аттестация\медвед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76872"/>
            <a:ext cx="2232248" cy="1637484"/>
          </a:xfrm>
          <a:prstGeom prst="rect">
            <a:avLst/>
          </a:prstGeom>
          <a:noFill/>
        </p:spPr>
      </p:pic>
      <p:pic>
        <p:nvPicPr>
          <p:cNvPr id="7" name="Рисунок 6" descr="лис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05064"/>
            <a:ext cx="3015428" cy="21861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74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Совместная образовательная деятельность по развитию речи в младшей группе.   Тема: «Животные и их детёныши»</vt:lpstr>
      <vt:lpstr>Задачи:</vt:lpstr>
      <vt:lpstr>Материалы и оборудование</vt:lpstr>
      <vt:lpstr>Словесная игра  «Мама и детёныш»</vt:lpstr>
      <vt:lpstr>Назови животных</vt:lpstr>
      <vt:lpstr>Назови детёныша лошади, кошки, мыши.</vt:lpstr>
      <vt:lpstr>Помоги маме найти детёныша</vt:lpstr>
      <vt:lpstr>Физкультминутка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работы по развитию речи детей младшей группы по теме «Животные и их детёныши»</dc:title>
  <dc:creator>User</dc:creator>
  <cp:lastModifiedBy>Dmitry Amusin</cp:lastModifiedBy>
  <cp:revision>43</cp:revision>
  <dcterms:created xsi:type="dcterms:W3CDTF">2013-06-03T11:11:29Z</dcterms:created>
  <dcterms:modified xsi:type="dcterms:W3CDTF">2013-06-22T21:58:40Z</dcterms:modified>
</cp:coreProperties>
</file>