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6" r:id="rId4"/>
    <p:sldId id="257" r:id="rId5"/>
    <p:sldId id="261" r:id="rId6"/>
    <p:sldId id="258" r:id="rId7"/>
    <p:sldId id="259" r:id="rId8"/>
    <p:sldId id="260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628C92-C17E-4F6D-90B2-A03E6FB696B8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D3CEAD-E99A-4049-9130-9EB38F127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-noch__tiha_nad_palestinoy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&#1050;&#1086;&#1083;&#1086;&#1082;&#1086;&#1083;&#1072;-&#1055;&#1088;&#1072;&#1079;&#1076;&#1085;&#1080;&#1095;&#1085;&#1099;&#1081;&#1099;&#1081;-&#1079;&#1074;&#1086;&#1085;(muzofon.com).mp3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Урок </a:t>
            </a:r>
            <a:r>
              <a:rPr lang="ru-RU" sz="5400" dirty="0" err="1" smtClean="0">
                <a:solidFill>
                  <a:srgbClr val="FF0000"/>
                </a:solidFill>
              </a:rPr>
              <a:t>кубановедения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2857496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Народные обычаи и традиции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[4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5"/>
            <a:ext cx="3214710" cy="4227831"/>
          </a:xfrm>
          <a:prstGeom prst="rect">
            <a:avLst/>
          </a:prstGeom>
          <a:noFill/>
        </p:spPr>
      </p:pic>
      <p:pic>
        <p:nvPicPr>
          <p:cNvPr id="2051" name="Picture 3" descr="C:\Users\USER\Desktop\LOOCAIM7R4QCA7HUY0ACA9NECNHCAP236RUCAQ5WK38CAVQN8JWCA340TITCAFOWUG3CA0J64F1CAZSJE8OCA3LT2K2CAM1U7IBCAPSB5M3CA9Q6M5ECAVCFN3FCA7OTOA5CAEKSWNSCAAB7NW2CA6V6I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572" y="1142984"/>
            <a:ext cx="358389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3082008_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872420" cy="3429024"/>
          </a:xfrm>
          <a:prstGeom prst="rect">
            <a:avLst/>
          </a:prstGeom>
          <a:noFill/>
        </p:spPr>
      </p:pic>
      <p:pic>
        <p:nvPicPr>
          <p:cNvPr id="3075" name="Picture 3" descr="C:\Users\USER\Desktop\alaverdov_smal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248488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Расскажите о праздниках, которые отмечают в вашей семье</a:t>
            </a:r>
          </a:p>
          <a:p>
            <a:r>
              <a:rPr lang="ru-RU" dirty="0" smtClean="0"/>
              <a:t>Сделайте рисунки к праздникам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Традиция  - то, что перешло от одного поколения к другому, что унаследовано  от предшествующих поколений (например идеи, взгляды, вкусы, образ действий, обычаи).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449806442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776184" y="1524000"/>
            <a:ext cx="3591631" cy="4572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-noch__tiha_nad_palestin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(316x500x123)37935954_37934372_719_novuyy_razmer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508462" cy="5551366"/>
          </a:xfrm>
          <a:prstGeom prst="rect">
            <a:avLst/>
          </a:prstGeom>
          <a:noFill/>
        </p:spPr>
      </p:pic>
      <p:pic>
        <p:nvPicPr>
          <p:cNvPr id="2051" name="Picture 3" descr="C:\Users\USER\Desktop\(600x391x123)7ed90027b49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0042"/>
            <a:ext cx="4945667" cy="3214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(600x377x123)0_1e8eb_ac8d6ae7_X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5031019" cy="3152772"/>
          </a:xfrm>
          <a:prstGeom prst="rect">
            <a:avLst/>
          </a:prstGeom>
          <a:noFill/>
        </p:spPr>
      </p:pic>
      <p:pic>
        <p:nvPicPr>
          <p:cNvPr id="6147" name="Picture 3" descr="C:\Users\USER\Desktop\(600x397x123)0_aa8c_68db74e9_X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3276"/>
            <a:ext cx="4857744" cy="3214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68652560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15844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73708992[1]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04758"/>
            <a:ext cx="5810324" cy="581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1326749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14580"/>
            <a:ext cx="7534306" cy="56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локола-Праздничныйый-звон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USER\Desktop\270210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785794"/>
            <a:ext cx="7286676" cy="546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51</Words>
  <Application>Microsoft Office PowerPoint</Application>
  <PresentationFormat>Экран (4:3)</PresentationFormat>
  <Paragraphs>6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Урок кубановедения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Рождества</dc:title>
  <dc:creator>USER</dc:creator>
  <cp:lastModifiedBy>USER</cp:lastModifiedBy>
  <cp:revision>8</cp:revision>
  <dcterms:created xsi:type="dcterms:W3CDTF">2012-04-25T15:43:06Z</dcterms:created>
  <dcterms:modified xsi:type="dcterms:W3CDTF">2012-04-25T21:40:34Z</dcterms:modified>
</cp:coreProperties>
</file>