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87B840BB-5398-47AD-96FC-17450BE22F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431AE-4EF6-4491-92D1-8C1070342D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690B-8873-4190-823F-F24177381D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66FA-DC18-4F35-84A4-CF829668F1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00BB4-29BC-44BC-A94E-F00099EDB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45EF2-8B3D-4137-BAAA-2AF39CA9B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6C4DE-49D5-4A47-A580-D938F5DCE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38736-DD8D-44E3-AE7B-988E1B517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D6802-CDCE-4D49-BBCA-E8AFE4D70B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65BF-360F-4326-9B15-C9303EB098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B1F39-E930-40BD-97BD-7E2FDDD1F6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3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5ABD26F3-7653-4B35-A832-49145AE890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НАЧАЛЬНАЯ ФОРМА ГЛАГОЛА.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643446"/>
            <a:ext cx="4375160" cy="1800222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РУССКИЙ ЯЗЫК, 3 КЛАСС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МАРЧЕНКО Е.В.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500174"/>
            <a:ext cx="7772400" cy="43862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БЕГАЛ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БЕЖАТЬ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УБЕЖАЛИ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УБЕГАЮТ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УБЕЖАТЬ</a:t>
            </a:r>
          </a:p>
          <a:p>
            <a:pPr>
              <a:buNone/>
            </a:pPr>
            <a:r>
              <a:rPr lang="ru-RU" b="1" dirty="0" smtClean="0"/>
              <a:t>	РАССКАЖИ  О КАЖДОМ  ГЛАГОЛЕ ВСЁ, ЧТО ВСПОМНИШЬ.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ПОПРОБУЙ  ОТЫСКАТЬ НАЧАЛЬНУЮ ФОРМУ ГЛАГОЛА.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ЗАПОМИНАЙ!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		БЕЖАТЬ      УБЕЖАТЬ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ЧТО ДЕЛАТЬ?     ЧТО СДЕЛАТЬ?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ВОПРОСЫ   НАЧАЛЬНОЙ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           ФОРМЫ ГЛАГОЛА.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V="1">
            <a:off x="5286380" y="2857496"/>
            <a:ext cx="1357322" cy="7858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 rot="10800000">
            <a:off x="3071802" y="2786058"/>
            <a:ext cx="1000132" cy="78581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ЗАПОМИНАЙ!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ОСОБЕННОСТЬ  </a:t>
            </a:r>
            <a:r>
              <a:rPr lang="ru-RU" b="1" dirty="0" smtClean="0">
                <a:solidFill>
                  <a:srgbClr val="C00000"/>
                </a:solidFill>
              </a:rPr>
              <a:t>НАЧАЛЬНОЙ ФОМЫ  ГЛАГОЛА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НЕЛЬЗЯ ОПРЕДЕЛИТЬ НИ РОД, НИ ВРЕМЯ, НИ ЧИСЛО, НИ ЛИЦО, ПОЭТОМУ ЕЁ ЕЩЁ НАЗЫВАЮТ </a:t>
            </a:r>
            <a:r>
              <a:rPr lang="ru-RU" b="1" dirty="0" smtClean="0">
                <a:solidFill>
                  <a:srgbClr val="C00000"/>
                </a:solidFill>
              </a:rPr>
              <a:t>НЕОПРЕДЕЛЁННОЙ ФОРМОЙ ГЛАГОЛА.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СЛЕДИ: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696224" cy="4114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ЧТО ДЕЛАТЬ?            ЧТО  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/>
              <a:t>ДЕЛАТЬ?</a:t>
            </a:r>
          </a:p>
          <a:p>
            <a:pPr>
              <a:buNone/>
            </a:pPr>
            <a:r>
              <a:rPr lang="ru-RU" b="1" dirty="0" smtClean="0"/>
              <a:t>ХОХОТАТЬ                </a:t>
            </a:r>
            <a:r>
              <a:rPr lang="ru-RU" b="1" dirty="0" smtClean="0">
                <a:solidFill>
                  <a:srgbClr val="C00000"/>
                </a:solidFill>
              </a:rPr>
              <a:t>ЗА</a:t>
            </a:r>
            <a:r>
              <a:rPr lang="ru-RU" b="1" dirty="0" smtClean="0"/>
              <a:t>ХОХОТАТЬ</a:t>
            </a:r>
          </a:p>
          <a:p>
            <a:pPr>
              <a:buNone/>
            </a:pPr>
            <a:r>
              <a:rPr lang="ru-RU" b="1" dirty="0" smtClean="0"/>
              <a:t>ГУБИТЬ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ПО</a:t>
            </a:r>
            <a:r>
              <a:rPr lang="ru-RU" b="1" dirty="0" smtClean="0"/>
              <a:t>ГУБИТЬ</a:t>
            </a:r>
          </a:p>
          <a:p>
            <a:pPr>
              <a:buNone/>
            </a:pPr>
            <a:r>
              <a:rPr lang="ru-RU" b="1" dirty="0" smtClean="0"/>
              <a:t>РЕЗАТЬ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ПО</a:t>
            </a:r>
            <a:r>
              <a:rPr lang="ru-RU" b="1" dirty="0" smtClean="0"/>
              <a:t>РЕЗАТЬ</a:t>
            </a:r>
          </a:p>
          <a:p>
            <a:pPr>
              <a:buNone/>
            </a:pPr>
            <a:r>
              <a:rPr lang="ru-RU" b="1" dirty="0" smtClean="0"/>
              <a:t>                        ВЫВОД:</a:t>
            </a:r>
          </a:p>
          <a:p>
            <a:pPr>
              <a:buNone/>
            </a:pPr>
            <a:r>
              <a:rPr lang="ru-RU" b="1" dirty="0" smtClean="0"/>
              <a:t>           СЛЕДИ ЗА ПРИСТАВКОЙ!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6286512" y="1785926"/>
            <a:ext cx="35719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6572264" y="1857364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5072066" y="2428868"/>
            <a:ext cx="50006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5500694" y="2500306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5072066" y="3000372"/>
            <a:ext cx="71438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>
            <a:off x="5678495" y="3107529"/>
            <a:ext cx="215108" cy="79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5143504" y="3571876"/>
            <a:ext cx="642942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5715008" y="3643314"/>
            <a:ext cx="142876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00050"/>
            <a:ext cx="8286776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ПРИМЕТЫ НЕОПРЕДЕЛЁННОЙ ФОРМЫ ГЛАГОЛА: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786842" cy="478634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НЕОПРЕДЕЛЁННАЯ ФОРМА ГЛАГОЛА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ОКАНЧИВАЕТСЯ НА –ТЬ</a:t>
            </a:r>
            <a:r>
              <a:rPr lang="ru-RU" b="1" dirty="0" smtClean="0"/>
              <a:t>, ИЛИ </a:t>
            </a:r>
            <a:r>
              <a:rPr lang="ru-RU" b="1" dirty="0" smtClean="0">
                <a:solidFill>
                  <a:srgbClr val="C00000"/>
                </a:solidFill>
              </a:rPr>
              <a:t>–ТИ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ЭТА ЧАСТЬ СЛОВА И НЕ ОКОНЧАНИЕ   И НЕ СУФФИКС;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</a:t>
            </a:r>
            <a:r>
              <a:rPr lang="ru-RU" b="1" dirty="0" smtClean="0"/>
              <a:t>НЕОПРЕДЕЛЁННАЯ ФОРМА ГЛАГОЛА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ОКАНЧИВАЕТСЯ НА </a:t>
            </a:r>
            <a:r>
              <a:rPr lang="ru-RU" b="1" dirty="0" smtClean="0">
                <a:solidFill>
                  <a:srgbClr val="C00000"/>
                </a:solidFill>
              </a:rPr>
              <a:t>–ЧЬ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ЭТИ БУКВЫ ЧАСТЬ КОРНЯ;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ИГРА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-ИД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ИСПЕЧЬ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4" name="Выгнутая вниз стрелка 13"/>
          <p:cNvSpPr/>
          <p:nvPr/>
        </p:nvSpPr>
        <p:spPr bwMode="auto">
          <a:xfrm rot="10800000">
            <a:off x="5572132" y="5572140"/>
            <a:ext cx="1000132" cy="285752"/>
          </a:xfrm>
          <a:prstGeom prst="curvedUpArrow">
            <a:avLst/>
          </a:prstGeom>
          <a:solidFill>
            <a:schemeClr val="tx2">
              <a:lumMod val="90000"/>
              <a:lumOff val="1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льбом">
  <a:themeElements>
    <a:clrScheme name="Тема Office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</Template>
  <TotalTime>26</TotalTime>
  <Words>128</Words>
  <Application>Microsoft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Альбом</vt:lpstr>
      <vt:lpstr>НАЧАЛЬНАЯ ФОРМА ГЛАГОЛА.</vt:lpstr>
      <vt:lpstr>СРАВНИ:</vt:lpstr>
      <vt:lpstr>ЗАПОМИНАЙ!</vt:lpstr>
      <vt:lpstr>ЗАПОМИНАЙ!</vt:lpstr>
      <vt:lpstr>СЛЕДИ:</vt:lpstr>
      <vt:lpstr>ПРИМЕТЫ НЕОПРЕДЕЛЁННОЙ ФОРМЫ ГЛАГОЛА: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НАЧАЛЬНАЯ ФОРМА ГЛАГОЛА.</dc:title>
  <dc:creator>кал</dc:creator>
  <cp:lastModifiedBy>кал</cp:lastModifiedBy>
  <cp:revision>3</cp:revision>
  <dcterms:created xsi:type="dcterms:W3CDTF">2009-12-13T11:42:09Z</dcterms:created>
  <dcterms:modified xsi:type="dcterms:W3CDTF">2009-12-13T16:50:17Z</dcterms:modified>
</cp:coreProperties>
</file>