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61" autoAdjust="0"/>
    <p:restoredTop sz="86395" autoAdjust="0"/>
  </p:normalViewPr>
  <p:slideViewPr>
    <p:cSldViewPr>
      <p:cViewPr varScale="1">
        <p:scale>
          <a:sx n="63" d="100"/>
          <a:sy n="63" d="100"/>
        </p:scale>
        <p:origin x="-120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МИР   В   НАЧАЛЕ </a:t>
            </a:r>
            <a:br>
              <a:rPr lang="ru-RU" dirty="0" smtClean="0"/>
            </a:br>
            <a:r>
              <a:rPr lang="ru-RU" dirty="0" smtClean="0"/>
              <a:t>ХХ   ВЕКА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364088" y="548680"/>
            <a:ext cx="3312368" cy="230425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24128" y="980728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КОЛОНИАЛЬНАЯ ИМПЕРИЯ –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МЕТРОПОЛИЯ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764704"/>
            <a:ext cx="223224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СТРАНЫ </a:t>
            </a:r>
          </a:p>
          <a:p>
            <a:pPr algn="ctr"/>
            <a:r>
              <a:rPr lang="ru-RU" dirty="0" smtClean="0"/>
              <a:t>И</a:t>
            </a:r>
          </a:p>
          <a:p>
            <a:pPr algn="ctr"/>
            <a:r>
              <a:rPr lang="ru-RU" dirty="0" smtClean="0"/>
              <a:t>НАРОДЫ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 rot="506643">
            <a:off x="3311014" y="930289"/>
            <a:ext cx="1317022" cy="576064"/>
          </a:xfrm>
          <a:prstGeom prst="rightArrow">
            <a:avLst>
              <a:gd name="adj1" fmla="val 50000"/>
              <a:gd name="adj2" fmla="val 1443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23528" y="22768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НЕЗАВИСИМОСТЬ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23528" y="2132856"/>
            <a:ext cx="2592288" cy="9361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539552" y="1988840"/>
            <a:ext cx="2088232" cy="10801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2699792" y="1556792"/>
            <a:ext cx="316835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532047">
            <a:off x="3216213" y="18565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УПРАВЛЕНИЕ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3568" y="4221088"/>
            <a:ext cx="453650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БРИТАНСКИЕ КОЛОНИИ –ДОМИНИОНЫ: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Австралия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Канада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Новая Зеландия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ЮАР</a:t>
            </a:r>
            <a:endParaRPr lang="ru-RU" sz="2000" dirty="0"/>
          </a:p>
        </p:txBody>
      </p:sp>
      <p:sp>
        <p:nvSpPr>
          <p:cNvPr id="25" name="Стрелка влево 24"/>
          <p:cNvSpPr/>
          <p:nvPr/>
        </p:nvSpPr>
        <p:spPr>
          <a:xfrm>
            <a:off x="5508104" y="4077072"/>
            <a:ext cx="3312368" cy="1872208"/>
          </a:xfrm>
          <a:prstGeom prst="leftArrow">
            <a:avLst>
              <a:gd name="adj1" fmla="val 50000"/>
              <a:gd name="adj2" fmla="val 22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САМОуправление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980728"/>
            <a:ext cx="42484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ПРОТЕКТОРАТ – 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ПОКРОВИТЕЛЬСТВО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авая круглая скобка 3"/>
          <p:cNvSpPr/>
          <p:nvPr/>
        </p:nvSpPr>
        <p:spPr>
          <a:xfrm rot="16200000">
            <a:off x="4373978" y="242646"/>
            <a:ext cx="540060" cy="5328592"/>
          </a:xfrm>
          <a:prstGeom prst="rightBracket">
            <a:avLst>
              <a:gd name="adj" fmla="val 222907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39752" y="2996952"/>
            <a:ext cx="58326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КИТАЙ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СИАМ (ТАЙЛАНД)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АФГАНИСТАН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ОСМАНСКАЯ ИМПЕРИЯ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ЦЕНТРАЛЬНАЯ И ЮЖНАЯ АМЕРИКА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620688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АНТИЕВРОПЕЙСКИЕ ВЫСТУПЛЕНИЯ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УСИК\Desktop\СИПАЙСКОЕ ВОСМСТАНИЕ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04864"/>
            <a:ext cx="5015668" cy="360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23728" y="594928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ВОССТАНИЕ  СИПАЕВ 1857-1859 гг. В ИНДИИ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ПОРАЖЕНИЕ В ВОССТАНИЯХ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3059832" y="980728"/>
            <a:ext cx="1728192" cy="504056"/>
          </a:xfrm>
          <a:prstGeom prst="stripedRightArrow">
            <a:avLst>
              <a:gd name="adj1" fmla="val 50000"/>
              <a:gd name="adj2" fmla="val 198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860032" y="98072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ЕВРОПЕИЗАЦИЯ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4211960" y="1628800"/>
            <a:ext cx="180020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7624" y="2852936"/>
            <a:ext cx="6984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ЗАКУПКА ОГНЕСТРЕЛЬНОГО ОРУЖИЯ;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РЕФОРМА АРМИИ ПО ЕВРОП.ОБРАЗЦУ;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ПРОМЫШЛЕННОСТИ;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ПРИНЯТИЕ КОНСТИТУЦИИ, СОЗДАНИЕ ПАРЛАМЕНТА (В ЯПОНИИ)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</TotalTime>
  <Words>72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МИР   В   НАЧАЛЕ  ХХ   ВЕКА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  В   НАЧАЛЕ  ХХ   ВЕКА</dc:title>
  <dc:creator>ПУСИК</dc:creator>
  <cp:lastModifiedBy>Admin</cp:lastModifiedBy>
  <cp:revision>15</cp:revision>
  <dcterms:created xsi:type="dcterms:W3CDTF">2010-09-04T12:36:13Z</dcterms:created>
  <dcterms:modified xsi:type="dcterms:W3CDTF">2011-02-16T09:08:46Z</dcterms:modified>
</cp:coreProperties>
</file>