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3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9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8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2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8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FAB7-47AB-499C-8099-9694E9540AF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4CB00-43AE-434F-8404-B4ACCE4C0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5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759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8103"/>
          <a:stretch/>
        </p:blipFill>
        <p:spPr bwMode="auto">
          <a:xfrm>
            <a:off x="179513" y="692696"/>
            <a:ext cx="8712968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198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55272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80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646" y="4005064"/>
            <a:ext cx="4600853" cy="26642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-17205" y="305234"/>
            <a:ext cx="1717203" cy="161677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4942" t="8481" r="4277" b="5004"/>
          <a:stretch/>
        </p:blipFill>
        <p:spPr>
          <a:xfrm>
            <a:off x="1438175" y="808591"/>
            <a:ext cx="2087737" cy="122634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1708" t="8481" r="4277" b="5004"/>
          <a:stretch/>
        </p:blipFill>
        <p:spPr>
          <a:xfrm>
            <a:off x="3275856" y="786378"/>
            <a:ext cx="1944216" cy="1270771"/>
          </a:xfrm>
          <a:prstGeom prst="round2SameRect">
            <a:avLst>
              <a:gd name="adj1" fmla="val 20690"/>
              <a:gd name="adj2" fmla="val 0"/>
            </a:avLst>
          </a:prstGeom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12266" t="9670" r="4102"/>
          <a:stretch/>
        </p:blipFill>
        <p:spPr>
          <a:xfrm>
            <a:off x="5091839" y="667313"/>
            <a:ext cx="2178973" cy="1508901"/>
          </a:xfrm>
          <a:prstGeom prst="round2SameRect">
            <a:avLst>
              <a:gd name="adj1" fmla="val 23139"/>
              <a:gd name="adj2" fmla="val 5295"/>
            </a:avLst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2904" t="9670" r="4102"/>
          <a:stretch/>
        </p:blipFill>
        <p:spPr>
          <a:xfrm>
            <a:off x="7020272" y="662622"/>
            <a:ext cx="1901805" cy="1508901"/>
          </a:xfrm>
          <a:prstGeom prst="round2SameRect">
            <a:avLst>
              <a:gd name="adj1" fmla="val 23139"/>
              <a:gd name="adj2" fmla="val 17650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94434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5912" y="957130"/>
            <a:ext cx="54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97879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838533"/>
            <a:ext cx="60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70812" y="944342"/>
            <a:ext cx="54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8100392" y="84244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5"/>
          <a:srcRect l="12266" t="9670" r="4102"/>
          <a:stretch/>
        </p:blipFill>
        <p:spPr>
          <a:xfrm>
            <a:off x="15774" y="2276872"/>
            <a:ext cx="2178973" cy="1508901"/>
          </a:xfrm>
          <a:prstGeom prst="round2SameRect">
            <a:avLst>
              <a:gd name="adj1" fmla="val 23139"/>
              <a:gd name="adj2" fmla="val 5295"/>
            </a:avLst>
          </a:prstGeom>
        </p:spPr>
      </p:pic>
      <p:pic>
        <p:nvPicPr>
          <p:cNvPr id="18" name="Рисунок 17"/>
          <p:cNvPicPr/>
          <p:nvPr/>
        </p:nvPicPr>
        <p:blipFill rotWithShape="1">
          <a:blip r:embed="rId5"/>
          <a:srcRect l="22904" t="9670" r="4102"/>
          <a:stretch/>
        </p:blipFill>
        <p:spPr>
          <a:xfrm>
            <a:off x="1944207" y="2272181"/>
            <a:ext cx="1901805" cy="1508901"/>
          </a:xfrm>
          <a:prstGeom prst="round2SameRect">
            <a:avLst>
              <a:gd name="adj1" fmla="val 23139"/>
              <a:gd name="adj2" fmla="val 17650"/>
            </a:avLst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/>
          <a:srcRect l="4942" t="8481" r="4277" b="5004"/>
          <a:stretch/>
        </p:blipFill>
        <p:spPr>
          <a:xfrm>
            <a:off x="3742431" y="2297963"/>
            <a:ext cx="2165061" cy="132485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4"/>
          <a:srcRect l="21708" t="8481" r="4277" b="5004"/>
          <a:stretch/>
        </p:blipFill>
        <p:spPr>
          <a:xfrm>
            <a:off x="5580112" y="2272182"/>
            <a:ext cx="2016224" cy="1372842"/>
          </a:xfrm>
          <a:prstGeom prst="round2SameRect">
            <a:avLst>
              <a:gd name="adj1" fmla="val 20690"/>
              <a:gd name="adj2" fmla="val 0"/>
            </a:avLst>
          </a:prstGeom>
        </p:spPr>
      </p:pic>
      <p:sp>
        <p:nvSpPr>
          <p:cNvPr id="21" name="TextBox 20"/>
          <p:cNvSpPr txBox="1"/>
          <p:nvPr/>
        </p:nvSpPr>
        <p:spPr>
          <a:xfrm>
            <a:off x="504047" y="2492896"/>
            <a:ext cx="60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1640" y="249768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9848" y="2487929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24894" y="2487929"/>
            <a:ext cx="60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76056" y="249768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0718" y="2487929"/>
            <a:ext cx="54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3141218" y="5661248"/>
            <a:ext cx="6012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204" y="5683543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52207" y="5675311"/>
            <a:ext cx="5420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024465" y="944342"/>
            <a:ext cx="60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6467868" y="87361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69595" y="2482962"/>
            <a:ext cx="54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6683892" y="251022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84" y="3982020"/>
            <a:ext cx="1908932" cy="287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89184" y="580526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37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9</cp:revision>
  <dcterms:created xsi:type="dcterms:W3CDTF">2015-11-14T11:50:59Z</dcterms:created>
  <dcterms:modified xsi:type="dcterms:W3CDTF">2016-01-12T01:34:31Z</dcterms:modified>
</cp:coreProperties>
</file>