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00"/>
    <a:srgbClr val="FFFFFF"/>
    <a:srgbClr val="008000"/>
    <a:srgbClr val="EDF7E1"/>
    <a:srgbClr val="663300"/>
    <a:srgbClr val="B6B6B6"/>
    <a:srgbClr val="D5D5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465C131-2DDC-4A59-8547-ACB8DFAFFCE1}" type="datetimeFigureOut">
              <a:rPr lang="ru-RU"/>
              <a:pPr>
                <a:defRPr/>
              </a:pPr>
              <a:t>07.10.2010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AC12240-B6E1-4A4E-9F4B-AB9129A44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D87F9F-1246-41C2-93F0-B5BD2612C99A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D82AA8-6D4A-41C3-AACE-4BC8D6DA13DC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-76200" y="228600"/>
            <a:ext cx="2743200" cy="1981200"/>
            <a:chOff x="180" y="384"/>
            <a:chExt cx="1654" cy="1520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432" y="432"/>
              <a:ext cx="1393" cy="8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384"/>
                </a:cxn>
                <a:cxn ang="0">
                  <a:pos x="768" y="720"/>
                </a:cxn>
                <a:cxn ang="0">
                  <a:pos x="1008" y="864"/>
                </a:cxn>
                <a:cxn ang="0">
                  <a:pos x="1392" y="816"/>
                </a:cxn>
              </a:cxnLst>
              <a:rect l="0" t="0" r="r" b="b"/>
              <a:pathLst>
                <a:path w="1392" h="864">
                  <a:moveTo>
                    <a:pt x="0" y="0"/>
                  </a:moveTo>
                  <a:lnTo>
                    <a:pt x="288" y="384"/>
                  </a:lnTo>
                  <a:lnTo>
                    <a:pt x="768" y="720"/>
                  </a:lnTo>
                  <a:lnTo>
                    <a:pt x="1008" y="864"/>
                  </a:lnTo>
                  <a:lnTo>
                    <a:pt x="1392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423" y="406"/>
              <a:ext cx="517" cy="1498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429" y="358"/>
                </a:cxn>
                <a:cxn ang="0">
                  <a:pos x="488" y="546"/>
                </a:cxn>
                <a:cxn ang="0">
                  <a:pos x="517" y="893"/>
                </a:cxn>
                <a:cxn ang="0">
                  <a:pos x="488" y="1069"/>
                </a:cxn>
                <a:cxn ang="0">
                  <a:pos x="194" y="1369"/>
                </a:cxn>
                <a:cxn ang="0">
                  <a:pos x="0" y="1498"/>
                </a:cxn>
              </a:cxnLst>
              <a:rect l="0" t="0" r="r" b="b"/>
              <a:pathLst>
                <a:path w="517" h="1498">
                  <a:moveTo>
                    <a:pt x="482" y="0"/>
                  </a:moveTo>
                  <a:lnTo>
                    <a:pt x="429" y="358"/>
                  </a:lnTo>
                  <a:lnTo>
                    <a:pt x="488" y="546"/>
                  </a:lnTo>
                  <a:lnTo>
                    <a:pt x="517" y="893"/>
                  </a:lnTo>
                  <a:lnTo>
                    <a:pt x="488" y="1069"/>
                  </a:lnTo>
                  <a:lnTo>
                    <a:pt x="194" y="1369"/>
                  </a:lnTo>
                  <a:lnTo>
                    <a:pt x="0" y="149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180" y="432"/>
              <a:ext cx="1184" cy="872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1034" y="159"/>
                </a:cxn>
                <a:cxn ang="0">
                  <a:pos x="932" y="328"/>
                </a:cxn>
                <a:cxn ang="0">
                  <a:pos x="731" y="532"/>
                </a:cxn>
                <a:cxn ang="0">
                  <a:pos x="567" y="723"/>
                </a:cxn>
                <a:cxn ang="0">
                  <a:pos x="402" y="858"/>
                </a:cxn>
                <a:cxn ang="0">
                  <a:pos x="0" y="872"/>
                </a:cxn>
              </a:cxnLst>
              <a:rect l="0" t="0" r="r" b="b"/>
              <a:pathLst>
                <a:path w="1184" h="872">
                  <a:moveTo>
                    <a:pt x="1184" y="0"/>
                  </a:moveTo>
                  <a:lnTo>
                    <a:pt x="1034" y="159"/>
                  </a:lnTo>
                  <a:lnTo>
                    <a:pt x="932" y="328"/>
                  </a:lnTo>
                  <a:lnTo>
                    <a:pt x="731" y="532"/>
                  </a:lnTo>
                  <a:lnTo>
                    <a:pt x="567" y="723"/>
                  </a:lnTo>
                  <a:lnTo>
                    <a:pt x="402" y="858"/>
                  </a:lnTo>
                  <a:lnTo>
                    <a:pt x="0" y="87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282" y="746"/>
              <a:ext cx="1552" cy="236"/>
            </a:xfrm>
            <a:custGeom>
              <a:avLst/>
              <a:gdLst/>
              <a:ahLst/>
              <a:cxnLst>
                <a:cxn ang="0">
                  <a:pos x="1552" y="0"/>
                </a:cxn>
                <a:cxn ang="0">
                  <a:pos x="1193" y="189"/>
                </a:cxn>
                <a:cxn ang="0">
                  <a:pos x="858" y="218"/>
                </a:cxn>
                <a:cxn ang="0">
                  <a:pos x="629" y="206"/>
                </a:cxn>
                <a:cxn ang="0">
                  <a:pos x="306" y="236"/>
                </a:cxn>
                <a:cxn ang="0">
                  <a:pos x="124" y="218"/>
                </a:cxn>
                <a:cxn ang="0">
                  <a:pos x="0" y="206"/>
                </a:cxn>
              </a:cxnLst>
              <a:rect l="0" t="0" r="r" b="b"/>
              <a:pathLst>
                <a:path w="1552" h="236">
                  <a:moveTo>
                    <a:pt x="1552" y="0"/>
                  </a:moveTo>
                  <a:lnTo>
                    <a:pt x="1193" y="189"/>
                  </a:lnTo>
                  <a:lnTo>
                    <a:pt x="858" y="218"/>
                  </a:lnTo>
                  <a:lnTo>
                    <a:pt x="629" y="206"/>
                  </a:lnTo>
                  <a:lnTo>
                    <a:pt x="306" y="236"/>
                  </a:lnTo>
                  <a:lnTo>
                    <a:pt x="124" y="218"/>
                  </a:lnTo>
                  <a:lnTo>
                    <a:pt x="0" y="20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384" y="432"/>
              <a:ext cx="1296" cy="1056"/>
            </a:xfrm>
            <a:custGeom>
              <a:avLst/>
              <a:gdLst/>
              <a:ahLst/>
              <a:cxnLst>
                <a:cxn ang="0">
                  <a:pos x="1200" y="864"/>
                </a:cxn>
                <a:cxn ang="0">
                  <a:pos x="1248" y="768"/>
                </a:cxn>
                <a:cxn ang="0">
                  <a:pos x="1248" y="720"/>
                </a:cxn>
                <a:cxn ang="0">
                  <a:pos x="1296" y="432"/>
                </a:cxn>
                <a:cxn ang="0">
                  <a:pos x="864" y="144"/>
                </a:cxn>
                <a:cxn ang="0">
                  <a:pos x="480" y="0"/>
                </a:cxn>
                <a:cxn ang="0">
                  <a:pos x="144" y="96"/>
                </a:cxn>
                <a:cxn ang="0">
                  <a:pos x="96" y="384"/>
                </a:cxn>
                <a:cxn ang="0">
                  <a:pos x="0" y="528"/>
                </a:cxn>
                <a:cxn ang="0">
                  <a:pos x="48" y="720"/>
                </a:cxn>
                <a:cxn ang="0">
                  <a:pos x="144" y="864"/>
                </a:cxn>
                <a:cxn ang="0">
                  <a:pos x="288" y="1056"/>
                </a:cxn>
                <a:cxn ang="0">
                  <a:pos x="528" y="1056"/>
                </a:cxn>
                <a:cxn ang="0">
                  <a:pos x="768" y="1008"/>
                </a:cxn>
                <a:cxn ang="0">
                  <a:pos x="960" y="864"/>
                </a:cxn>
                <a:cxn ang="0">
                  <a:pos x="1104" y="672"/>
                </a:cxn>
                <a:cxn ang="0">
                  <a:pos x="1104" y="528"/>
                </a:cxn>
                <a:cxn ang="0">
                  <a:pos x="1008" y="384"/>
                </a:cxn>
                <a:cxn ang="0">
                  <a:pos x="816" y="144"/>
                </a:cxn>
              </a:cxnLst>
              <a:rect l="0" t="0" r="r" b="b"/>
              <a:pathLst>
                <a:path w="1296" h="1056">
                  <a:moveTo>
                    <a:pt x="1200" y="864"/>
                  </a:moveTo>
                  <a:lnTo>
                    <a:pt x="1248" y="768"/>
                  </a:lnTo>
                  <a:lnTo>
                    <a:pt x="1248" y="720"/>
                  </a:lnTo>
                  <a:lnTo>
                    <a:pt x="1296" y="432"/>
                  </a:lnTo>
                  <a:lnTo>
                    <a:pt x="864" y="144"/>
                  </a:lnTo>
                  <a:lnTo>
                    <a:pt x="480" y="0"/>
                  </a:lnTo>
                  <a:lnTo>
                    <a:pt x="144" y="96"/>
                  </a:lnTo>
                  <a:lnTo>
                    <a:pt x="96" y="384"/>
                  </a:lnTo>
                  <a:lnTo>
                    <a:pt x="0" y="528"/>
                  </a:lnTo>
                  <a:lnTo>
                    <a:pt x="48" y="720"/>
                  </a:lnTo>
                  <a:lnTo>
                    <a:pt x="144" y="864"/>
                  </a:lnTo>
                  <a:lnTo>
                    <a:pt x="288" y="1056"/>
                  </a:lnTo>
                  <a:lnTo>
                    <a:pt x="528" y="1056"/>
                  </a:lnTo>
                  <a:lnTo>
                    <a:pt x="768" y="1008"/>
                  </a:lnTo>
                  <a:lnTo>
                    <a:pt x="960" y="864"/>
                  </a:lnTo>
                  <a:lnTo>
                    <a:pt x="1104" y="672"/>
                  </a:lnTo>
                  <a:lnTo>
                    <a:pt x="1104" y="528"/>
                  </a:lnTo>
                  <a:lnTo>
                    <a:pt x="1008" y="384"/>
                  </a:lnTo>
                  <a:lnTo>
                    <a:pt x="816" y="144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576" y="576"/>
              <a:ext cx="720" cy="767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672" y="720"/>
              <a:ext cx="480" cy="527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768" y="816"/>
              <a:ext cx="288" cy="287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364" y="1170"/>
              <a:ext cx="404" cy="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18"/>
                </a:cxn>
                <a:cxn ang="0">
                  <a:pos x="212" y="414"/>
                </a:cxn>
                <a:cxn ang="0">
                  <a:pos x="404" y="462"/>
                </a:cxn>
              </a:cxnLst>
              <a:rect l="0" t="0" r="r" b="b"/>
              <a:pathLst>
                <a:path w="404" h="462">
                  <a:moveTo>
                    <a:pt x="0" y="0"/>
                  </a:moveTo>
                  <a:lnTo>
                    <a:pt x="116" y="318"/>
                  </a:lnTo>
                  <a:lnTo>
                    <a:pt x="212" y="414"/>
                  </a:lnTo>
                  <a:lnTo>
                    <a:pt x="404" y="46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364" y="1140"/>
              <a:ext cx="212" cy="683"/>
            </a:xfrm>
            <a:custGeom>
              <a:avLst/>
              <a:gdLst/>
              <a:ahLst/>
              <a:cxnLst>
                <a:cxn ang="0">
                  <a:pos x="212" y="684"/>
                </a:cxn>
                <a:cxn ang="0">
                  <a:pos x="68" y="492"/>
                </a:cxn>
                <a:cxn ang="0">
                  <a:pos x="68" y="396"/>
                </a:cxn>
                <a:cxn ang="0">
                  <a:pos x="0" y="0"/>
                </a:cxn>
              </a:cxnLst>
              <a:rect l="0" t="0" r="r" b="b"/>
              <a:pathLst>
                <a:path w="212" h="684">
                  <a:moveTo>
                    <a:pt x="212" y="684"/>
                  </a:moveTo>
                  <a:lnTo>
                    <a:pt x="68" y="492"/>
                  </a:lnTo>
                  <a:lnTo>
                    <a:pt x="68" y="396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1344" y="432"/>
              <a:ext cx="481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192"/>
                </a:cxn>
                <a:cxn ang="0">
                  <a:pos x="480" y="336"/>
                </a:cxn>
                <a:cxn ang="0">
                  <a:pos x="336" y="528"/>
                </a:cxn>
                <a:cxn ang="0">
                  <a:pos x="336" y="816"/>
                </a:cxn>
              </a:cxnLst>
              <a:rect l="0" t="0" r="r" b="b"/>
              <a:pathLst>
                <a:path w="480" h="816">
                  <a:moveTo>
                    <a:pt x="0" y="0"/>
                  </a:moveTo>
                  <a:lnTo>
                    <a:pt x="192" y="192"/>
                  </a:lnTo>
                  <a:lnTo>
                    <a:pt x="480" y="336"/>
                  </a:lnTo>
                  <a:lnTo>
                    <a:pt x="336" y="528"/>
                  </a:lnTo>
                  <a:lnTo>
                    <a:pt x="336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192" y="624"/>
              <a:ext cx="959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192"/>
                </a:cxn>
                <a:cxn ang="0">
                  <a:pos x="480" y="288"/>
                </a:cxn>
                <a:cxn ang="0">
                  <a:pos x="720" y="336"/>
                </a:cxn>
                <a:cxn ang="0">
                  <a:pos x="816" y="528"/>
                </a:cxn>
                <a:cxn ang="0">
                  <a:pos x="960" y="816"/>
                </a:cxn>
              </a:cxnLst>
              <a:rect l="0" t="0" r="r" b="b"/>
              <a:pathLst>
                <a:path w="960" h="816">
                  <a:moveTo>
                    <a:pt x="0" y="0"/>
                  </a:moveTo>
                  <a:lnTo>
                    <a:pt x="288" y="192"/>
                  </a:lnTo>
                  <a:lnTo>
                    <a:pt x="480" y="288"/>
                  </a:lnTo>
                  <a:lnTo>
                    <a:pt x="720" y="336"/>
                  </a:lnTo>
                  <a:lnTo>
                    <a:pt x="816" y="528"/>
                  </a:lnTo>
                  <a:lnTo>
                    <a:pt x="960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336" y="384"/>
              <a:ext cx="816" cy="769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624" y="480"/>
                </a:cxn>
                <a:cxn ang="0">
                  <a:pos x="576" y="576"/>
                </a:cxn>
                <a:cxn ang="0">
                  <a:pos x="288" y="768"/>
                </a:cxn>
                <a:cxn ang="0">
                  <a:pos x="0" y="768"/>
                </a:cxn>
              </a:cxnLst>
              <a:rect l="0" t="0" r="r" b="b"/>
              <a:pathLst>
                <a:path w="816" h="768">
                  <a:moveTo>
                    <a:pt x="816" y="0"/>
                  </a:moveTo>
                  <a:lnTo>
                    <a:pt x="624" y="480"/>
                  </a:lnTo>
                  <a:lnTo>
                    <a:pt x="576" y="576"/>
                  </a:lnTo>
                  <a:lnTo>
                    <a:pt x="288" y="768"/>
                  </a:lnTo>
                  <a:lnTo>
                    <a:pt x="0" y="76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912" y="960"/>
              <a:ext cx="863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144"/>
                </a:cxn>
                <a:cxn ang="0">
                  <a:pos x="864" y="96"/>
                </a:cxn>
              </a:cxnLst>
              <a:rect l="0" t="0" r="r" b="b"/>
              <a:pathLst>
                <a:path w="864" h="144">
                  <a:moveTo>
                    <a:pt x="0" y="0"/>
                  </a:moveTo>
                  <a:lnTo>
                    <a:pt x="384" y="144"/>
                  </a:lnTo>
                  <a:lnTo>
                    <a:pt x="864" y="9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9" name="Picture 22" descr="18009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1800" y="495300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23"/>
          <p:cNvGrpSpPr>
            <a:grpSpLocks/>
          </p:cNvGrpSpPr>
          <p:nvPr userDrawn="1"/>
        </p:nvGrpSpPr>
        <p:grpSpPr bwMode="auto">
          <a:xfrm>
            <a:off x="0" y="0"/>
            <a:ext cx="9144000" cy="1752600"/>
            <a:chOff x="0" y="1536"/>
            <a:chExt cx="5760" cy="563"/>
          </a:xfrm>
        </p:grpSpPr>
        <p:pic>
          <p:nvPicPr>
            <p:cNvPr id="21" name="Picture 24" descr="4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0" y="1536"/>
              <a:ext cx="5760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5" descr="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5094" y="1536"/>
              <a:ext cx="666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6" descr="12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 rot="930090">
              <a:off x="48" y="1580"/>
              <a:ext cx="543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Picture 27" descr="6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gray">
          <a:xfrm>
            <a:off x="0" y="0"/>
            <a:ext cx="10763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8" descr="Ky3uk"/>
          <p:cNvPicPr>
            <a:picLocks noChangeAspect="1" noChangeArrowheads="1" noCrop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381000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9" descr="season_2"/>
          <p:cNvPicPr>
            <a:picLocks noChangeAspect="1" noChangeArrowheads="1"/>
          </p:cNvPicPr>
          <p:nvPr userDrawn="1"/>
        </p:nvPicPr>
        <p:blipFill>
          <a:blip r:embed="rId8"/>
          <a:srcRect l="53087" t="15094" r="12962" b="45284"/>
          <a:stretch>
            <a:fillRect/>
          </a:stretch>
        </p:blipFill>
        <p:spPr bwMode="gray">
          <a:xfrm>
            <a:off x="381000" y="1295400"/>
            <a:ext cx="228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3600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4191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D7CADC-B989-487F-B64F-5423B5BDA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37537-119C-43B6-8078-6AC007978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343C7-2A37-4981-A292-7E39AA755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63C8A-4310-4CA4-8EA2-8D97EE1CA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43B41-7AF6-4A66-8307-99475BF2A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C1CC0-F9C6-477F-B070-D99DBE4F7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33AB-526C-4E22-8A80-B165250B0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BE19F-ED30-444F-B79C-875E005AC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75761-0BEE-4D93-B410-1DD5DBE44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AF4E9-9F56-493E-A17C-EB557B917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CC630-79C1-4A29-9B58-9F30789FC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38B5646-730E-44C5-8770-43CB5FC36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1905000" cy="1219200"/>
            <a:chOff x="180" y="384"/>
            <a:chExt cx="1654" cy="1520"/>
          </a:xfrm>
        </p:grpSpPr>
        <p:sp>
          <p:nvSpPr>
            <p:cNvPr id="3" name="Freeform 8"/>
            <p:cNvSpPr>
              <a:spLocks/>
            </p:cNvSpPr>
            <p:nvPr/>
          </p:nvSpPr>
          <p:spPr bwMode="auto">
            <a:xfrm>
              <a:off x="432" y="431"/>
              <a:ext cx="1392" cy="8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384"/>
                </a:cxn>
                <a:cxn ang="0">
                  <a:pos x="768" y="720"/>
                </a:cxn>
                <a:cxn ang="0">
                  <a:pos x="1008" y="864"/>
                </a:cxn>
                <a:cxn ang="0">
                  <a:pos x="1392" y="816"/>
                </a:cxn>
              </a:cxnLst>
              <a:rect l="0" t="0" r="r" b="b"/>
              <a:pathLst>
                <a:path w="1392" h="864">
                  <a:moveTo>
                    <a:pt x="0" y="0"/>
                  </a:moveTo>
                  <a:lnTo>
                    <a:pt x="288" y="384"/>
                  </a:lnTo>
                  <a:lnTo>
                    <a:pt x="768" y="720"/>
                  </a:lnTo>
                  <a:lnTo>
                    <a:pt x="1008" y="864"/>
                  </a:lnTo>
                  <a:lnTo>
                    <a:pt x="1392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" name="Freeform 9"/>
            <p:cNvSpPr>
              <a:spLocks/>
            </p:cNvSpPr>
            <p:nvPr/>
          </p:nvSpPr>
          <p:spPr bwMode="auto">
            <a:xfrm>
              <a:off x="423" y="406"/>
              <a:ext cx="517" cy="1498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429" y="358"/>
                </a:cxn>
                <a:cxn ang="0">
                  <a:pos x="488" y="546"/>
                </a:cxn>
                <a:cxn ang="0">
                  <a:pos x="517" y="893"/>
                </a:cxn>
                <a:cxn ang="0">
                  <a:pos x="488" y="1069"/>
                </a:cxn>
                <a:cxn ang="0">
                  <a:pos x="194" y="1369"/>
                </a:cxn>
                <a:cxn ang="0">
                  <a:pos x="0" y="1498"/>
                </a:cxn>
              </a:cxnLst>
              <a:rect l="0" t="0" r="r" b="b"/>
              <a:pathLst>
                <a:path w="517" h="1498">
                  <a:moveTo>
                    <a:pt x="482" y="0"/>
                  </a:moveTo>
                  <a:lnTo>
                    <a:pt x="429" y="358"/>
                  </a:lnTo>
                  <a:lnTo>
                    <a:pt x="488" y="546"/>
                  </a:lnTo>
                  <a:lnTo>
                    <a:pt x="517" y="893"/>
                  </a:lnTo>
                  <a:lnTo>
                    <a:pt x="488" y="1069"/>
                  </a:lnTo>
                  <a:lnTo>
                    <a:pt x="194" y="1369"/>
                  </a:lnTo>
                  <a:lnTo>
                    <a:pt x="0" y="149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Freeform 10"/>
            <p:cNvSpPr>
              <a:spLocks/>
            </p:cNvSpPr>
            <p:nvPr/>
          </p:nvSpPr>
          <p:spPr bwMode="auto">
            <a:xfrm>
              <a:off x="180" y="432"/>
              <a:ext cx="1184" cy="8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1034" y="159"/>
                </a:cxn>
                <a:cxn ang="0">
                  <a:pos x="932" y="328"/>
                </a:cxn>
                <a:cxn ang="0">
                  <a:pos x="731" y="532"/>
                </a:cxn>
                <a:cxn ang="0">
                  <a:pos x="567" y="723"/>
                </a:cxn>
                <a:cxn ang="0">
                  <a:pos x="402" y="858"/>
                </a:cxn>
                <a:cxn ang="0">
                  <a:pos x="0" y="872"/>
                </a:cxn>
              </a:cxnLst>
              <a:rect l="0" t="0" r="r" b="b"/>
              <a:pathLst>
                <a:path w="1184" h="872">
                  <a:moveTo>
                    <a:pt x="1184" y="0"/>
                  </a:moveTo>
                  <a:lnTo>
                    <a:pt x="1034" y="159"/>
                  </a:lnTo>
                  <a:lnTo>
                    <a:pt x="932" y="328"/>
                  </a:lnTo>
                  <a:lnTo>
                    <a:pt x="731" y="532"/>
                  </a:lnTo>
                  <a:lnTo>
                    <a:pt x="567" y="723"/>
                  </a:lnTo>
                  <a:lnTo>
                    <a:pt x="402" y="858"/>
                  </a:lnTo>
                  <a:lnTo>
                    <a:pt x="0" y="87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82" y="746"/>
              <a:ext cx="1552" cy="236"/>
            </a:xfrm>
            <a:custGeom>
              <a:avLst/>
              <a:gdLst/>
              <a:ahLst/>
              <a:cxnLst>
                <a:cxn ang="0">
                  <a:pos x="1552" y="0"/>
                </a:cxn>
                <a:cxn ang="0">
                  <a:pos x="1193" y="189"/>
                </a:cxn>
                <a:cxn ang="0">
                  <a:pos x="858" y="218"/>
                </a:cxn>
                <a:cxn ang="0">
                  <a:pos x="629" y="206"/>
                </a:cxn>
                <a:cxn ang="0">
                  <a:pos x="306" y="236"/>
                </a:cxn>
                <a:cxn ang="0">
                  <a:pos x="124" y="218"/>
                </a:cxn>
                <a:cxn ang="0">
                  <a:pos x="0" y="206"/>
                </a:cxn>
              </a:cxnLst>
              <a:rect l="0" t="0" r="r" b="b"/>
              <a:pathLst>
                <a:path w="1552" h="236">
                  <a:moveTo>
                    <a:pt x="1552" y="0"/>
                  </a:moveTo>
                  <a:lnTo>
                    <a:pt x="1193" y="189"/>
                  </a:lnTo>
                  <a:lnTo>
                    <a:pt x="858" y="218"/>
                  </a:lnTo>
                  <a:lnTo>
                    <a:pt x="629" y="206"/>
                  </a:lnTo>
                  <a:lnTo>
                    <a:pt x="306" y="236"/>
                  </a:lnTo>
                  <a:lnTo>
                    <a:pt x="124" y="218"/>
                  </a:lnTo>
                  <a:lnTo>
                    <a:pt x="0" y="20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84" y="432"/>
              <a:ext cx="1296" cy="1057"/>
            </a:xfrm>
            <a:custGeom>
              <a:avLst/>
              <a:gdLst/>
              <a:ahLst/>
              <a:cxnLst>
                <a:cxn ang="0">
                  <a:pos x="1200" y="864"/>
                </a:cxn>
                <a:cxn ang="0">
                  <a:pos x="1248" y="768"/>
                </a:cxn>
                <a:cxn ang="0">
                  <a:pos x="1248" y="720"/>
                </a:cxn>
                <a:cxn ang="0">
                  <a:pos x="1296" y="432"/>
                </a:cxn>
                <a:cxn ang="0">
                  <a:pos x="864" y="144"/>
                </a:cxn>
                <a:cxn ang="0">
                  <a:pos x="480" y="0"/>
                </a:cxn>
                <a:cxn ang="0">
                  <a:pos x="144" y="96"/>
                </a:cxn>
                <a:cxn ang="0">
                  <a:pos x="96" y="384"/>
                </a:cxn>
                <a:cxn ang="0">
                  <a:pos x="0" y="528"/>
                </a:cxn>
                <a:cxn ang="0">
                  <a:pos x="48" y="720"/>
                </a:cxn>
                <a:cxn ang="0">
                  <a:pos x="144" y="864"/>
                </a:cxn>
                <a:cxn ang="0">
                  <a:pos x="288" y="1056"/>
                </a:cxn>
                <a:cxn ang="0">
                  <a:pos x="528" y="1056"/>
                </a:cxn>
                <a:cxn ang="0">
                  <a:pos x="768" y="1008"/>
                </a:cxn>
                <a:cxn ang="0">
                  <a:pos x="960" y="864"/>
                </a:cxn>
                <a:cxn ang="0">
                  <a:pos x="1104" y="672"/>
                </a:cxn>
                <a:cxn ang="0">
                  <a:pos x="1104" y="528"/>
                </a:cxn>
                <a:cxn ang="0">
                  <a:pos x="1008" y="384"/>
                </a:cxn>
                <a:cxn ang="0">
                  <a:pos x="816" y="144"/>
                </a:cxn>
              </a:cxnLst>
              <a:rect l="0" t="0" r="r" b="b"/>
              <a:pathLst>
                <a:path w="1296" h="1056">
                  <a:moveTo>
                    <a:pt x="1200" y="864"/>
                  </a:moveTo>
                  <a:lnTo>
                    <a:pt x="1248" y="768"/>
                  </a:lnTo>
                  <a:lnTo>
                    <a:pt x="1248" y="720"/>
                  </a:lnTo>
                  <a:lnTo>
                    <a:pt x="1296" y="432"/>
                  </a:lnTo>
                  <a:lnTo>
                    <a:pt x="864" y="144"/>
                  </a:lnTo>
                  <a:lnTo>
                    <a:pt x="480" y="0"/>
                  </a:lnTo>
                  <a:lnTo>
                    <a:pt x="144" y="96"/>
                  </a:lnTo>
                  <a:lnTo>
                    <a:pt x="96" y="384"/>
                  </a:lnTo>
                  <a:lnTo>
                    <a:pt x="0" y="528"/>
                  </a:lnTo>
                  <a:lnTo>
                    <a:pt x="48" y="720"/>
                  </a:lnTo>
                  <a:lnTo>
                    <a:pt x="144" y="864"/>
                  </a:lnTo>
                  <a:lnTo>
                    <a:pt x="288" y="1056"/>
                  </a:lnTo>
                  <a:lnTo>
                    <a:pt x="528" y="1056"/>
                  </a:lnTo>
                  <a:lnTo>
                    <a:pt x="768" y="1008"/>
                  </a:lnTo>
                  <a:lnTo>
                    <a:pt x="960" y="864"/>
                  </a:lnTo>
                  <a:lnTo>
                    <a:pt x="1104" y="672"/>
                  </a:lnTo>
                  <a:lnTo>
                    <a:pt x="1104" y="528"/>
                  </a:lnTo>
                  <a:lnTo>
                    <a:pt x="1008" y="384"/>
                  </a:lnTo>
                  <a:lnTo>
                    <a:pt x="816" y="144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576" y="576"/>
              <a:ext cx="721" cy="768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672" y="720"/>
              <a:ext cx="480" cy="528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769" y="815"/>
              <a:ext cx="288" cy="289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63" y="1170"/>
              <a:ext cx="405" cy="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18"/>
                </a:cxn>
                <a:cxn ang="0">
                  <a:pos x="212" y="414"/>
                </a:cxn>
                <a:cxn ang="0">
                  <a:pos x="404" y="462"/>
                </a:cxn>
              </a:cxnLst>
              <a:rect l="0" t="0" r="r" b="b"/>
              <a:pathLst>
                <a:path w="404" h="462">
                  <a:moveTo>
                    <a:pt x="0" y="0"/>
                  </a:moveTo>
                  <a:lnTo>
                    <a:pt x="116" y="318"/>
                  </a:lnTo>
                  <a:lnTo>
                    <a:pt x="212" y="414"/>
                  </a:lnTo>
                  <a:lnTo>
                    <a:pt x="404" y="46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63" y="1140"/>
              <a:ext cx="212" cy="685"/>
            </a:xfrm>
            <a:custGeom>
              <a:avLst/>
              <a:gdLst/>
              <a:ahLst/>
              <a:cxnLst>
                <a:cxn ang="0">
                  <a:pos x="212" y="684"/>
                </a:cxn>
                <a:cxn ang="0">
                  <a:pos x="68" y="492"/>
                </a:cxn>
                <a:cxn ang="0">
                  <a:pos x="68" y="396"/>
                </a:cxn>
                <a:cxn ang="0">
                  <a:pos x="0" y="0"/>
                </a:cxn>
              </a:cxnLst>
              <a:rect l="0" t="0" r="r" b="b"/>
              <a:pathLst>
                <a:path w="212" h="684">
                  <a:moveTo>
                    <a:pt x="212" y="684"/>
                  </a:moveTo>
                  <a:lnTo>
                    <a:pt x="68" y="492"/>
                  </a:lnTo>
                  <a:lnTo>
                    <a:pt x="68" y="396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343" y="431"/>
              <a:ext cx="481" cy="8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192"/>
                </a:cxn>
                <a:cxn ang="0">
                  <a:pos x="480" y="336"/>
                </a:cxn>
                <a:cxn ang="0">
                  <a:pos x="336" y="528"/>
                </a:cxn>
                <a:cxn ang="0">
                  <a:pos x="336" y="816"/>
                </a:cxn>
              </a:cxnLst>
              <a:rect l="0" t="0" r="r" b="b"/>
              <a:pathLst>
                <a:path w="480" h="816">
                  <a:moveTo>
                    <a:pt x="0" y="0"/>
                  </a:moveTo>
                  <a:lnTo>
                    <a:pt x="192" y="192"/>
                  </a:lnTo>
                  <a:lnTo>
                    <a:pt x="480" y="336"/>
                  </a:lnTo>
                  <a:lnTo>
                    <a:pt x="336" y="528"/>
                  </a:lnTo>
                  <a:lnTo>
                    <a:pt x="336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92" y="623"/>
              <a:ext cx="959" cy="8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192"/>
                </a:cxn>
                <a:cxn ang="0">
                  <a:pos x="480" y="288"/>
                </a:cxn>
                <a:cxn ang="0">
                  <a:pos x="720" y="336"/>
                </a:cxn>
                <a:cxn ang="0">
                  <a:pos x="816" y="528"/>
                </a:cxn>
                <a:cxn ang="0">
                  <a:pos x="960" y="816"/>
                </a:cxn>
              </a:cxnLst>
              <a:rect l="0" t="0" r="r" b="b"/>
              <a:pathLst>
                <a:path w="960" h="816">
                  <a:moveTo>
                    <a:pt x="0" y="0"/>
                  </a:moveTo>
                  <a:lnTo>
                    <a:pt x="288" y="192"/>
                  </a:lnTo>
                  <a:lnTo>
                    <a:pt x="480" y="288"/>
                  </a:lnTo>
                  <a:lnTo>
                    <a:pt x="720" y="336"/>
                  </a:lnTo>
                  <a:lnTo>
                    <a:pt x="816" y="528"/>
                  </a:lnTo>
                  <a:lnTo>
                    <a:pt x="960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36" y="384"/>
              <a:ext cx="816" cy="768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624" y="480"/>
                </a:cxn>
                <a:cxn ang="0">
                  <a:pos x="576" y="576"/>
                </a:cxn>
                <a:cxn ang="0">
                  <a:pos x="288" y="768"/>
                </a:cxn>
                <a:cxn ang="0">
                  <a:pos x="0" y="768"/>
                </a:cxn>
              </a:cxnLst>
              <a:rect l="0" t="0" r="r" b="b"/>
              <a:pathLst>
                <a:path w="816" h="768">
                  <a:moveTo>
                    <a:pt x="816" y="0"/>
                  </a:moveTo>
                  <a:lnTo>
                    <a:pt x="624" y="480"/>
                  </a:lnTo>
                  <a:lnTo>
                    <a:pt x="576" y="576"/>
                  </a:lnTo>
                  <a:lnTo>
                    <a:pt x="288" y="768"/>
                  </a:lnTo>
                  <a:lnTo>
                    <a:pt x="0" y="76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912" y="960"/>
              <a:ext cx="864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144"/>
                </a:cxn>
                <a:cxn ang="0">
                  <a:pos x="864" y="96"/>
                </a:cxn>
              </a:cxnLst>
              <a:rect l="0" t="0" r="r" b="b"/>
              <a:pathLst>
                <a:path w="864" h="144">
                  <a:moveTo>
                    <a:pt x="0" y="0"/>
                  </a:moveTo>
                  <a:lnTo>
                    <a:pt x="384" y="144"/>
                  </a:lnTo>
                  <a:lnTo>
                    <a:pt x="864" y="9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0" y="0"/>
            <a:ext cx="9144000" cy="1752600"/>
            <a:chOff x="0" y="1536"/>
            <a:chExt cx="5760" cy="563"/>
          </a:xfrm>
        </p:grpSpPr>
        <p:pic>
          <p:nvPicPr>
            <p:cNvPr id="1032" name="Picture 23" descr="4_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gray">
            <a:xfrm>
              <a:off x="0" y="1536"/>
              <a:ext cx="5760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24" descr="6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gray">
            <a:xfrm>
              <a:off x="5094" y="1536"/>
              <a:ext cx="666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25" descr="123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gray">
            <a:xfrm rot="930090">
              <a:off x="48" y="1580"/>
              <a:ext cx="543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1" name="Picture 26" descr="6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gray">
          <a:xfrm>
            <a:off x="0" y="0"/>
            <a:ext cx="10763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med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/>
          <p:cNvSpPr>
            <a:spLocks noGrp="1"/>
          </p:cNvSpPr>
          <p:nvPr>
            <p:ph type="body" idx="4294967295"/>
          </p:nvPr>
        </p:nvSpPr>
        <p:spPr bwMode="auto">
          <a:xfrm>
            <a:off x="1905000" y="3810000"/>
            <a:ext cx="5410200" cy="198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2400" b="1" smtClean="0">
                <a:latin typeface="Comic Sans MS" pitchFamily="66" charset="0"/>
              </a:rPr>
              <a:t>Отгадай загадки про домашних животных! Мышкой выбирай правильный ответ и жми на стрелку, чтобы перейти к следующей загадке.</a:t>
            </a:r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7239000" y="5867400"/>
            <a:ext cx="1371600" cy="381000"/>
          </a:xfrm>
          <a:prstGeom prst="roundRect">
            <a:avLst/>
          </a:prstGeom>
          <a:solidFill>
            <a:srgbClr val="EDF7E1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spc="200" dirty="0">
                <a:solidFill>
                  <a:srgbClr val="006600"/>
                </a:solidFill>
                <a:latin typeface="Comic Sans MS" pitchFamily="66" charset="0"/>
              </a:rPr>
              <a:t>ИГРАТЬ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1371600"/>
            <a:ext cx="48006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Домашние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2438400"/>
            <a:ext cx="4953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животные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2895600" y="152400"/>
            <a:ext cx="373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Кто имеет пятачок,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Не зажатый в кулачок?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На ногах его копытца.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Ест и пьет он из корытца.</a:t>
            </a:r>
          </a:p>
        </p:txBody>
      </p:sp>
      <p:pic>
        <p:nvPicPr>
          <p:cNvPr id="5" name="Picture 4" descr="sheep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752600"/>
            <a:ext cx="16002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8daab271da79_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733800"/>
            <a:ext cx="1236663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601d7893a659_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3886200"/>
            <a:ext cx="984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cf156836719_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1752600"/>
            <a:ext cx="21336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2971800" y="1828800"/>
            <a:ext cx="3200400" cy="2362200"/>
          </a:xfrm>
          <a:prstGeom prst="ellipse">
            <a:avLst/>
          </a:prstGeom>
          <a:solidFill>
            <a:srgbClr val="EDF7E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14800" y="2133600"/>
            <a:ext cx="990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006600"/>
                </a:solidFill>
                <a:latin typeface="Verdana" pitchFamily="34" charset="0"/>
              </a:rPr>
              <a:t>?</a:t>
            </a:r>
          </a:p>
        </p:txBody>
      </p:sp>
      <p:pic>
        <p:nvPicPr>
          <p:cNvPr id="8" name="Рисунок 7" descr="985a5b208ac2_1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5029200"/>
            <a:ext cx="17526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124200" y="2752725"/>
            <a:ext cx="2971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spc="200" dirty="0">
                <a:solidFill>
                  <a:srgbClr val="006600"/>
                </a:solidFill>
                <a:latin typeface="Verdana" pitchFamily="34" charset="0"/>
              </a:rPr>
              <a:t>ПОРОСЁНОК</a:t>
            </a:r>
          </a:p>
        </p:txBody>
      </p:sp>
      <p:pic>
        <p:nvPicPr>
          <p:cNvPr id="14" name="Рисунок 1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0" y="34290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2895600" y="152400"/>
            <a:ext cx="373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Ночью он совсем не спит,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Дом от мышек сторожит,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Молоко из миски пьёт,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Ну конечно, это - …</a:t>
            </a:r>
          </a:p>
        </p:txBody>
      </p:sp>
      <p:pic>
        <p:nvPicPr>
          <p:cNvPr id="5" name="Picture 4" descr="sheep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752600"/>
            <a:ext cx="16002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8daab271da79_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733800"/>
            <a:ext cx="1236663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601d7893a659_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3886200"/>
            <a:ext cx="984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cf156836719_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1752600"/>
            <a:ext cx="21336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2971800" y="1828800"/>
            <a:ext cx="3200400" cy="2362200"/>
          </a:xfrm>
          <a:prstGeom prst="ellipse">
            <a:avLst/>
          </a:prstGeom>
          <a:solidFill>
            <a:srgbClr val="EDF7E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14800" y="2133600"/>
            <a:ext cx="990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006600"/>
                </a:solidFill>
                <a:latin typeface="Verdana" pitchFamily="34" charset="0"/>
              </a:rPr>
              <a:t>?</a:t>
            </a:r>
          </a:p>
        </p:txBody>
      </p:sp>
      <p:pic>
        <p:nvPicPr>
          <p:cNvPr id="8" name="Рисунок 7" descr="985a5b208ac2_1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5029200"/>
            <a:ext cx="17526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429000" y="2667000"/>
            <a:ext cx="2286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spc="200" dirty="0">
                <a:solidFill>
                  <a:srgbClr val="006600"/>
                </a:solidFill>
                <a:latin typeface="Verdana" pitchFamily="34" charset="0"/>
              </a:rPr>
              <a:t>КОТ</a:t>
            </a:r>
          </a:p>
        </p:txBody>
      </p:sp>
      <p:pic>
        <p:nvPicPr>
          <p:cNvPr id="14" name="Рисунок 1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0" y="33528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2895600" y="152400"/>
            <a:ext cx="373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Заплелись густые травы,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Закудрявились луга,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Да и сам я весь кудрявый,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Даже завитком рога.</a:t>
            </a:r>
          </a:p>
        </p:txBody>
      </p:sp>
      <p:pic>
        <p:nvPicPr>
          <p:cNvPr id="5" name="Picture 4" descr="sheep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752600"/>
            <a:ext cx="16002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8daab271da79_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733800"/>
            <a:ext cx="1236663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601d7893a659_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3886200"/>
            <a:ext cx="984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cf156836719_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1752600"/>
            <a:ext cx="21336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2971800" y="1828800"/>
            <a:ext cx="3200400" cy="2362200"/>
          </a:xfrm>
          <a:prstGeom prst="ellipse">
            <a:avLst/>
          </a:prstGeom>
          <a:solidFill>
            <a:srgbClr val="EDF7E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14800" y="2133600"/>
            <a:ext cx="990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006600"/>
                </a:solidFill>
                <a:latin typeface="Verdana" pitchFamily="34" charset="0"/>
              </a:rPr>
              <a:t>?</a:t>
            </a:r>
          </a:p>
        </p:txBody>
      </p:sp>
      <p:pic>
        <p:nvPicPr>
          <p:cNvPr id="8" name="Рисунок 7" descr="985a5b208ac2_1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5029200"/>
            <a:ext cx="17526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00" y="2590800"/>
            <a:ext cx="2971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spc="200" dirty="0">
                <a:solidFill>
                  <a:srgbClr val="006600"/>
                </a:solidFill>
                <a:latin typeface="Verdana" pitchFamily="34" charset="0"/>
              </a:rPr>
              <a:t>БАРАШЕК</a:t>
            </a:r>
          </a:p>
        </p:txBody>
      </p:sp>
      <p:pic>
        <p:nvPicPr>
          <p:cNvPr id="14" name="Рисунок 1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0" y="34290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2895600" y="152400"/>
            <a:ext cx="373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Проживает во дворе,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В личном доме-конуре,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И на всех, кого не знает,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То рычит она, то лает.</a:t>
            </a:r>
          </a:p>
        </p:txBody>
      </p:sp>
      <p:pic>
        <p:nvPicPr>
          <p:cNvPr id="5" name="Picture 4" descr="sheep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752600"/>
            <a:ext cx="16002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8daab271da79_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733800"/>
            <a:ext cx="1236663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601d7893a659_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3886200"/>
            <a:ext cx="984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cf156836719_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1752600"/>
            <a:ext cx="21336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2971800" y="1828800"/>
            <a:ext cx="3200400" cy="2362200"/>
          </a:xfrm>
          <a:prstGeom prst="ellipse">
            <a:avLst/>
          </a:prstGeom>
          <a:solidFill>
            <a:srgbClr val="EDF7E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14800" y="2133600"/>
            <a:ext cx="990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006600"/>
                </a:solidFill>
                <a:latin typeface="Verdana" pitchFamily="34" charset="0"/>
              </a:rPr>
              <a:t>?</a:t>
            </a:r>
          </a:p>
        </p:txBody>
      </p:sp>
      <p:pic>
        <p:nvPicPr>
          <p:cNvPr id="8" name="Рисунок 7" descr="985a5b208ac2_1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5029200"/>
            <a:ext cx="17526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00" y="2590800"/>
            <a:ext cx="2971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spc="200" dirty="0">
                <a:solidFill>
                  <a:srgbClr val="006600"/>
                </a:solidFill>
                <a:latin typeface="Verdana" pitchFamily="34" charset="0"/>
              </a:rPr>
              <a:t>СОБАКА</a:t>
            </a:r>
          </a:p>
        </p:txBody>
      </p:sp>
      <p:pic>
        <p:nvPicPr>
          <p:cNvPr id="14" name="Рисунок 1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0" y="34290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2895600" y="152400"/>
            <a:ext cx="373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Каждый вечер, так легко,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Она дает нам молоко.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Говорит она два слова,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Как зовут её - …</a:t>
            </a:r>
          </a:p>
        </p:txBody>
      </p:sp>
      <p:pic>
        <p:nvPicPr>
          <p:cNvPr id="5" name="Picture 4" descr="sheep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752600"/>
            <a:ext cx="16002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8daab271da79_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733800"/>
            <a:ext cx="1236663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601d7893a659_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3886200"/>
            <a:ext cx="984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cf156836719_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1752600"/>
            <a:ext cx="21336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2971800" y="1828800"/>
            <a:ext cx="3200400" cy="2362200"/>
          </a:xfrm>
          <a:prstGeom prst="ellipse">
            <a:avLst/>
          </a:prstGeom>
          <a:solidFill>
            <a:srgbClr val="EDF7E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14800" y="2133600"/>
            <a:ext cx="990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006600"/>
                </a:solidFill>
                <a:latin typeface="Verdana" pitchFamily="34" charset="0"/>
              </a:rPr>
              <a:t>?</a:t>
            </a:r>
          </a:p>
        </p:txBody>
      </p:sp>
      <p:pic>
        <p:nvPicPr>
          <p:cNvPr id="8" name="Рисунок 7" descr="985a5b208ac2_1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5029200"/>
            <a:ext cx="17526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00" y="2590800"/>
            <a:ext cx="2971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spc="200" dirty="0">
                <a:solidFill>
                  <a:srgbClr val="006600"/>
                </a:solidFill>
                <a:latin typeface="Verdana" pitchFamily="34" charset="0"/>
              </a:rPr>
              <a:t>КОРОВА</a:t>
            </a:r>
          </a:p>
        </p:txBody>
      </p:sp>
      <p:pic>
        <p:nvPicPr>
          <p:cNvPr id="14" name="Рисунок 1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0" y="34290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hlinkClick r:id="" action="ppaction://hlinkshowjump?jump=endshow"/>
          </p:cNvPr>
          <p:cNvSpPr/>
          <p:nvPr/>
        </p:nvSpPr>
        <p:spPr>
          <a:xfrm>
            <a:off x="7239000" y="5867400"/>
            <a:ext cx="1371600" cy="381000"/>
          </a:xfrm>
          <a:prstGeom prst="roundRect">
            <a:avLst/>
          </a:prstGeom>
          <a:solidFill>
            <a:srgbClr val="EDF7E1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spc="200" dirty="0">
                <a:solidFill>
                  <a:srgbClr val="006600"/>
                </a:solidFill>
                <a:latin typeface="Comic Sans MS" pitchFamily="66" charset="0"/>
              </a:rPr>
              <a:t>КОНЕЦ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2667000"/>
            <a:ext cx="48006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66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Молодец!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144</Words>
  <Application>Microsoft PowerPoint</Application>
  <PresentationFormat>Экран (4:3)</PresentationFormat>
  <Paragraphs>38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Стрелкова Н.</dc:creator>
  <cp:lastModifiedBy>1</cp:lastModifiedBy>
  <cp:revision>24</cp:revision>
  <cp:lastPrinted>1601-01-01T00:00:00Z</cp:lastPrinted>
  <dcterms:created xsi:type="dcterms:W3CDTF">1601-01-01T00:00:00Z</dcterms:created>
  <dcterms:modified xsi:type="dcterms:W3CDTF">2010-10-07T05:46:06Z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