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</p:sldMasterIdLst>
  <p:sldIdLst>
    <p:sldId id="256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309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9773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9259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30722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8806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79501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8034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4161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2502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52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102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5961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9161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33487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8110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91251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785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8287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66971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358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419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45154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2495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8233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0091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58398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9113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9174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73347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37055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3581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52944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5110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1806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51702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9794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57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70003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25925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8221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6702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83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910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1717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7921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7588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97558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1435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56198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64301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89379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84189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8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9147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3253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1210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304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8063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8187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195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539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5037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8771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694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282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226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0564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74948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65992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02049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40172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4518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1447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0732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422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91027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32633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380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4965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56540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0411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1772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80788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1753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5724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545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33397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1087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2426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4859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60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10738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93047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45353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52558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0085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046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6123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96422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13491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28759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7031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330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5523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4576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3924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48299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74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65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2711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1889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0481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26186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3867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5109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9131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51933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3636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008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2549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06371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37666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6919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0379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81656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99221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988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2045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3625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9869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56592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43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5572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5698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65968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35802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76617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73558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0643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24874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6930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9737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4513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3938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43681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2140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3445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2905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52676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0957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9843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180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0719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53578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64816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7485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35039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4394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56760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561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59795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90481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5901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1061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39287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75810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64326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72743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1643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02867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77877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2980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2770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7573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47303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61933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5526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8421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58975"/>
      </p:ext>
    </p:extLst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04596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57535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1095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23592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12740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4981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5584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82932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29475"/>
      </p:ext>
    </p:extLst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9386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3367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5856"/>
      </p:ext>
    </p:extLst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6568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4119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94109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98837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4003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0352"/>
      </p:ext>
    </p:extLst>
  </p:cSld>
  <p:clrMapOvr>
    <a:masterClrMapping/>
  </p:clrMapOvr>
  <p:transition spd="slow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3992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94873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8769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06058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1880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1551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6201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637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760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25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2639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098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3341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2324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636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064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883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86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363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43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7950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392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134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150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985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26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6624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5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280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2557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9778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1844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993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4041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606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25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7372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275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941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494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78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103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018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45486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711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373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763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64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3400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063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7821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5340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919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06617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60022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6956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2961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02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801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090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749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5829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36041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2880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595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280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048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5B8-A437-4D18-9C00-6A113B1A49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54A8-708F-4E04-A6D5-626F505FA4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73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049-74F0-49AB-B822-30819AFA1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307-3BB2-491E-A141-A22D3FF38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728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78A-212C-4EB4-9F6E-A72915104F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0C81-72BF-4FF4-8379-FA6D0A9CD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8817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747-C857-43B9-9526-8AD6BEFFF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47B-6CB6-454D-9DDD-33A94D0F5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0142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4ED-CD1F-4CD7-ADCD-2CBAFE54A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A147-64D6-4CAE-91A9-7F0C0DBCC7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10686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FBEF-765A-4150-B6C2-F4F9206F1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C20D-1E0F-42DE-89D3-1F2A1BDE94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0620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D55E-39E3-4324-B3F8-295C726FC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DBF-4F88-4832-8742-341763385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5422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A6A-38C9-499A-ADF4-0BFFC69DAE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264-E0D5-4A55-BA65-BA3A88AC4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472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23FB-53CA-4A4D-9C88-436CD2C87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B682-6394-4B46-AD73-74E5A416C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0831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9F7-3359-4891-858C-2E77FEA4A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CED1-90DD-4908-8F1C-C357F9D7A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5182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875-55FB-4730-B677-1581DF7C1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049C-5F7F-416E-A566-9527B0670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139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7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1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4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3C223-DC41-4969-AB66-CAEFC2BFC3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B5462-A73A-4590-96C4-E04D524A07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blogs.com/startswithabang/upload/2009/05/could_an_asteroid_have_wiped_o/asteroid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7.jpeg"/><Relationship Id="rId5" Type="http://schemas.openxmlformats.org/officeDocument/2006/relationships/hyperlink" Target="http://sabbath.users.photofile.ru/photo/sabbath/115716134/xlarge/135999165.jpg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labia.ru/_ph/3/527051487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lo-ru.com/image/nlo/28/7.jpg" TargetMode="Externa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900igr.net/datas/biologija/Pojavlenie-zhivykh-organizmov/0010-010-Pojavlenie-zhivykh-organizmov.jpg" TargetMode="External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24.jpeg"/><Relationship Id="rId4" Type="http://schemas.openxmlformats.org/officeDocument/2006/relationships/hyperlink" Target="http://b1.ac-images.myspacecdn.com/02130/12/88/2130548821_l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obas.czechowice.net.pl/download/zdiecia/photos%20III/pb202690.jpg" TargetMode="External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.liveinternet.ru/images/attach/c/3/76/297/76297703_andromeda.jpg" TargetMode="Externa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27.jpeg"/><Relationship Id="rId4" Type="http://schemas.openxmlformats.org/officeDocument/2006/relationships/hyperlink" Target="http://a.imdoc.fr/1/divers/lune-soleil/photo/6583635658/13857458540/lune-soleil-default-img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op-desktop.ru/files/fentezi/1024/119.jpg" TargetMode="External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9.jpeg"/><Relationship Id="rId4" Type="http://schemas.openxmlformats.org/officeDocument/2006/relationships/hyperlink" Target="http://www.kalitva.ru/uploads/posts/2011-02/1298547293_15473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mg0.liveinternet.ru/images/attach/c/1/55/167/55167732_45226512.jpg" TargetMode="External"/><Relationship Id="rId7" Type="http://schemas.openxmlformats.org/officeDocument/2006/relationships/hyperlink" Target="http://mythoweek.narod.ru/images/big-bear.jpg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22.xml"/><Relationship Id="rId6" Type="http://schemas.openxmlformats.org/officeDocument/2006/relationships/image" Target="../media/image32.jpeg"/><Relationship Id="rId5" Type="http://schemas.openxmlformats.org/officeDocument/2006/relationships/hyperlink" Target="http://img-fotki.yandex.ru/get/5602/prostotatiana2010.9/0_43323_8bf6da56_XL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collection.edu.yar.ru/dlrstore/606f3ef9-e0fe-11db-8314-0800200c9a66/poljarnaja_zvezda.jpg" TargetMode="External"/><Relationship Id="rId1" Type="http://schemas.openxmlformats.org/officeDocument/2006/relationships/slideLayout" Target="../slideLayouts/slideLayout233.xml"/><Relationship Id="rId6" Type="http://schemas.openxmlformats.org/officeDocument/2006/relationships/hyperlink" Target="http://in-space.info/sites/default/files/imagecache/thumb/bolshaya-medvedica-sozvezdie-494x500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astrogalactica.ru/wp-content/uploads/2011/06/polaris-nebula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huffingtonpost.com/gen/137953/original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39.jpeg"/><Relationship Id="rId5" Type="http://schemas.openxmlformats.org/officeDocument/2006/relationships/hyperlink" Target="http://veselaya-karusel.ru/img/mult/goluboi-meteorit.jpg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club.ru/wiki/AstroFotografija/RabotyViktoraRubcova/files?get=vr_softbldet10_1_4det20_14avgmovcentremindark40_5253_6566_7879_913color8.JP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cienceblogs.com/startswithabang/upload/2010/10/why_i_always_get_excited_about/16500feetmilkywaykc2_brunier.jpeg" TargetMode="External"/><Relationship Id="rId1" Type="http://schemas.openxmlformats.org/officeDocument/2006/relationships/slideLayout" Target="../slideLayouts/slideLayout266.xml"/><Relationship Id="rId5" Type="http://schemas.openxmlformats.org/officeDocument/2006/relationships/image" Target="../media/image43.jpeg"/><Relationship Id="rId4" Type="http://schemas.openxmlformats.org/officeDocument/2006/relationships/hyperlink" Target="http://bm.img.com.ua/img/prikol/images/large/7/1/145517_249471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oblog.ru/wp-content/uploads/2011/02/489e1bd8edd9_9D64/l2_Pic_8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worlds.ru/uploads/posts/2009-03/1235903242_136051_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slopuls.aftenposten.no/multimedia/archive/00067/Solar_system_AFT0168_67835b.jpg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jpeg"/><Relationship Id="rId4" Type="http://schemas.openxmlformats.org/officeDocument/2006/relationships/hyperlink" Target="http://skyfox.ucoz.ru/_ph/23/2/750367943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.liveinternet.ru/images/attach/c/0/52/180/52180758_0b41386326583.jpg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3.jpeg"/><Relationship Id="rId4" Type="http://schemas.openxmlformats.org/officeDocument/2006/relationships/hyperlink" Target="http://img-fotki.yandex.ru/get/3204/sve-voroni.0/0_5fe_d15a1676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32656"/>
            <a:ext cx="8643966" cy="5168046"/>
          </a:xfrm>
        </p:spPr>
        <p:txBody>
          <a:bodyPr/>
          <a:lstStyle/>
          <a:p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Стихи </a:t>
            </a:r>
            <a:b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и загадки </a:t>
            </a:r>
            <a:b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о космосе</a:t>
            </a:r>
            <a:b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Презентацию подготовила воспитатель МБДОУ №1 «</a:t>
            </a:r>
            <a:r>
              <a:rPr lang="ru-RU" sz="2800" b="1" i="1" dirty="0" err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Сибирячок</a:t>
            </a:r>
            <a:r>
              <a:rPr lang="ru-RU" sz="28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» </a:t>
            </a:r>
            <a:r>
              <a:rPr lang="ru-RU" sz="2800" b="1" i="1" dirty="0" err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Слажнева</a:t>
            </a:r>
            <a:r>
              <a:rPr lang="ru-RU" sz="2800" b="1" i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 О.А.</a:t>
            </a:r>
            <a:endParaRPr lang="ru-RU" sz="2800" b="1" i="1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86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57625" y="142875"/>
            <a:ext cx="5286375" cy="6715125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Марс красноватый на Землю глядит,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Многих смущает его внешний вид.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Имя имеет в честь бога войны,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И охранять его вроде должны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Фобос и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Деймос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(как ужас и страх).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Эти названья у всех на устах.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Спутники это родные его -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Камни большие и только всего! 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В здешних «морях» нет ни капли воды.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Может, помогут полярные льды?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Шапки полярные есть изо льда,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Только из них не струится вода.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Лед это, видно, совсем не простой.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Нет в нем воды, говорят, лед сухой. 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«Каналы» на Марсе - пропасти, рвы.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Если упасть, не сносить головы!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Может, то русло высохших рек?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Вряд ли их создал простой человек! 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Климат на Марсе засушлив, суров.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Трудно дышать, хоть зови докторов!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Слишком его атмосфера легка. 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Жизни на нем не нашли мы пока.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357298"/>
            <a:ext cx="2571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Arial" charset="0"/>
              </a:rPr>
              <a:t>Планета    </a:t>
            </a:r>
            <a:r>
              <a:rPr lang="ru-RU" sz="5400" dirty="0" smtClean="0">
                <a:solidFill>
                  <a:srgbClr val="FF0000"/>
                </a:solidFill>
                <a:latin typeface="Arial" charset="0"/>
              </a:rPr>
              <a:t>Марс</a:t>
            </a:r>
            <a:endParaRPr lang="ru-RU" sz="5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Рисунок 5" descr="Ma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14686"/>
            <a:ext cx="3413129" cy="30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Пояс астероидов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8686800" cy="35004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вальсе кружась, вихрем камни несутся.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Жаль, что не знаем, откуда берутся.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быть, это планета была?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Да взорвалась на обломки дотла!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Камень большой, если с круга сорвется,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Крушит все подряд - астероидом зовется.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обломок поменьше летит,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Имя получит - метеорит!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ste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928670"/>
            <a:ext cx="2857500" cy="2533650"/>
          </a:xfrm>
          <a:prstGeom prst="rect">
            <a:avLst/>
          </a:prstGeom>
        </p:spPr>
      </p:pic>
      <p:pic>
        <p:nvPicPr>
          <p:cNvPr id="48130" name="Picture 2" descr="Картинка 6 из 2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214818"/>
            <a:ext cx="2205648" cy="1857388"/>
          </a:xfrm>
          <a:prstGeom prst="rect">
            <a:avLst/>
          </a:prstGeom>
          <a:noFill/>
        </p:spPr>
      </p:pic>
      <p:pic>
        <p:nvPicPr>
          <p:cNvPr id="48132" name="Picture 4" descr="Картинка 8 из 29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0" t="15038" r="9943" b="13533"/>
          <a:stretch>
            <a:fillRect/>
          </a:stretch>
        </p:blipFill>
        <p:spPr bwMode="auto">
          <a:xfrm>
            <a:off x="2285984" y="1000108"/>
            <a:ext cx="3357586" cy="2238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783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72362" cy="1643050"/>
          </a:xfrm>
        </p:spPr>
        <p:txBody>
          <a:bodyPr/>
          <a:lstStyle/>
          <a:p>
            <a:pPr algn="l"/>
            <a:r>
              <a:rPr lang="ru-RU" dirty="0" smtClean="0"/>
              <a:t>        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Планета – гигант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Юпитер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00108"/>
            <a:ext cx="3543296" cy="5857892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Юпитер - царь планет!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тельняшке облаков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Вращаться не спешит -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Уж нрав его таков!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Двенадцать на Земле,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А здесь лишь год пройдет!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Уж очень он тяжел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медленно плывет.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А на груди его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Есть «красное пятно».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Откуда появилось?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Пока не решено!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А если б мы с тобой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Вдруг оказались там,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То весил бы ты там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Полсотни килограмм!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А наступить ногой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Так просто невозможно,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Ведь жидкая планета,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утонуть в ней можно!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Jupi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071678"/>
            <a:ext cx="414340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2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72560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Планета - гигант </a:t>
            </a:r>
            <a:b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Сатурн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85788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Там в ожерелье жемчужных колец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Тускло мерцает Сатурн молодец.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Назван он так в честь бога судьбы,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Только не слышит людской он мольбы.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Нет атмосферы и вечно зима.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Жизни там нет. Ведь кромешная тьма! </a:t>
            </a:r>
          </a:p>
          <a:p>
            <a:pPr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Колечко Сатурна - загадка природы -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Серебряный свет восхищает народы.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А это кусочки, покрытые льдом,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И всевозможных размеров при том.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А ширина у кольца - боже мой!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Может катиться наш шарик Земной!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atur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143379"/>
            <a:ext cx="3238502" cy="2428877"/>
          </a:xfrm>
          <a:prstGeom prst="rect">
            <a:avLst/>
          </a:prstGeom>
        </p:spPr>
      </p:pic>
      <p:pic>
        <p:nvPicPr>
          <p:cNvPr id="46082" name="Picture 2" descr="Картинка 367 из 1017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5" r="2499" b="11874"/>
          <a:stretch>
            <a:fillRect/>
          </a:stretch>
        </p:blipFill>
        <p:spPr bwMode="auto">
          <a:xfrm>
            <a:off x="5857884" y="1785926"/>
            <a:ext cx="284940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515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Уран, Нептун, Плутон</a:t>
            </a: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357298"/>
            <a:ext cx="5500694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Здесь холодные миры. </a:t>
            </a:r>
            <a:br>
              <a:rPr lang="ru-RU" dirty="0" smtClean="0"/>
            </a:br>
            <a:r>
              <a:rPr lang="ru-RU" dirty="0" smtClean="0"/>
              <a:t>Света нет и нет жары. </a:t>
            </a:r>
            <a:br>
              <a:rPr lang="ru-RU" dirty="0" smtClean="0"/>
            </a:br>
            <a:r>
              <a:rPr lang="ru-RU" dirty="0" smtClean="0"/>
              <a:t>Вечная зима и ночь... </a:t>
            </a:r>
            <a:br>
              <a:rPr lang="ru-RU" dirty="0" smtClean="0"/>
            </a:br>
            <a:r>
              <a:rPr lang="ru-RU" dirty="0" smtClean="0"/>
              <a:t>Захотелось сразу прочь. </a:t>
            </a:r>
          </a:p>
          <a:p>
            <a:pPr>
              <a:buNone/>
            </a:pPr>
            <a:r>
              <a:rPr lang="ru-RU" dirty="0" smtClean="0"/>
              <a:t>    Скован льдом Уран, Нептун, </a:t>
            </a:r>
            <a:br>
              <a:rPr lang="ru-RU" dirty="0" smtClean="0"/>
            </a:br>
            <a:r>
              <a:rPr lang="ru-RU" dirty="0" smtClean="0"/>
              <a:t>И на Плутоне </a:t>
            </a:r>
            <a:r>
              <a:rPr lang="ru-RU" dirty="0" err="1" smtClean="0"/>
              <a:t>колотун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Без атмосферы, по всему, </a:t>
            </a:r>
            <a:br>
              <a:rPr lang="ru-RU" dirty="0" smtClean="0"/>
            </a:br>
            <a:r>
              <a:rPr lang="ru-RU" dirty="0" smtClean="0"/>
              <a:t>Жить невозможно никому! </a:t>
            </a:r>
          </a:p>
          <a:p>
            <a:endParaRPr lang="ru-RU" dirty="0"/>
          </a:p>
        </p:txBody>
      </p:sp>
      <p:pic>
        <p:nvPicPr>
          <p:cNvPr id="4" name="Рисунок 3" descr="Uran_sputni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8163"/>
          <a:stretch>
            <a:fillRect/>
          </a:stretch>
        </p:blipFill>
        <p:spPr>
          <a:xfrm>
            <a:off x="142844" y="2571744"/>
            <a:ext cx="3621907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6" y="571480"/>
            <a:ext cx="6643734" cy="4286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Карликовая планета Плутон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642918"/>
            <a:ext cx="5857884" cy="621508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Открытый в тридцатом году в прошлом веке,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Он долго считался нормальной планетой,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Но только недавно, уж в нынешнем веке,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Собрались учёные со всего света.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Поспорив, повздорив, они вдруг решили,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Что это совсем не планета, а карлик,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карликов всех в одну группу сложили,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Кто ростом не вышел, как  маленький шарик.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Зачем же назвали объект сей Плутоном,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Одним из богов, почитаемых Римом,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Который господствует в царстве подземном,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Ворота в него – на краю океана?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Хоть мал, но имеет Плутон свою свиту: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Побольше – Харон, меньше –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Никта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и Гидра,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Кружатся над богом по разным орбитам,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Харон приближается, кажется слитным.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А карлик Плутон по орбите кружится,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 два с половиною века проходит,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Свой лёд растопить он, наверно,  боится,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Светило подальше трусливо обходит. </a:t>
            </a: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А.Геодаков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а 12 из 1183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" t="4783" r="2173" b="4347"/>
          <a:stretch>
            <a:fillRect/>
          </a:stretch>
        </p:blipFill>
        <p:spPr bwMode="auto">
          <a:xfrm>
            <a:off x="285720" y="4286256"/>
            <a:ext cx="2714644" cy="2398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857364"/>
            <a:ext cx="342902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24 августа 2006 года на XXVI Генеральной ассамблее Международного астрономического союза было принято решение впредь называть Плутон не «планетой», а «карликовой планетой». 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43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КОМЕТА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6286512" cy="5072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Древние люди боялись комету.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Хвостатой звездою прозвали за это.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Ей приписали большие грехи: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Болезни и войны - целый пуд чепухи!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Однако комета об этом не знает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И, хвост распустив, вокруг Солнца летает.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Хвост у кометы огромной длины,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 достать от Земли до Луны.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Он ведь прозрачный, воздушный такой,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Вряд ли он чей-то нарушит покой.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А голова тяжела у комет.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И, полетав свои тысячи лет,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Комета стареет и умирает,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красочным, звездным дождем выпадает. </a:t>
            </a:r>
          </a:p>
          <a:p>
            <a:endParaRPr lang="ru-RU" dirty="0"/>
          </a:p>
        </p:txBody>
      </p:sp>
      <p:pic>
        <p:nvPicPr>
          <p:cNvPr id="44034" name="Picture 2" descr="Картинка 12 из 1028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19" r="93" b="17293"/>
          <a:stretch>
            <a:fillRect/>
          </a:stretch>
        </p:blipFill>
        <p:spPr bwMode="auto">
          <a:xfrm rot="900000">
            <a:off x="5592483" y="1493019"/>
            <a:ext cx="2921556" cy="1645947"/>
          </a:xfrm>
          <a:prstGeom prst="rect">
            <a:avLst/>
          </a:prstGeom>
          <a:noFill/>
        </p:spPr>
      </p:pic>
      <p:pic>
        <p:nvPicPr>
          <p:cNvPr id="44036" name="Picture 4" descr="Картинка 38 из 1028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9" r="8464" b="375"/>
          <a:stretch>
            <a:fillRect/>
          </a:stretch>
        </p:blipFill>
        <p:spPr bwMode="auto">
          <a:xfrm rot="480000">
            <a:off x="5936547" y="3831273"/>
            <a:ext cx="286592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44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2225668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космосе сквозь толщу лет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Ледяной летит объект.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Хвост его — полоска света,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зовут объект…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(Комета)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5357818" cy="421481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Эта межзвездная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Вечная странница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В небе ночном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Только–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представится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И улетает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Надолго потом,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Нам на прощанье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Мерцая хвостом.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(Комета)</a:t>
            </a:r>
          </a:p>
          <a:p>
            <a:endParaRPr lang="ru-RU" dirty="0"/>
          </a:p>
        </p:txBody>
      </p:sp>
      <p:pic>
        <p:nvPicPr>
          <p:cNvPr id="1026" name="Picture 2" descr="Картинка 21 из 1008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93" t="6338" r="15571" b="7042"/>
          <a:stretch>
            <a:fillRect/>
          </a:stretch>
        </p:blipFill>
        <p:spPr bwMode="auto">
          <a:xfrm>
            <a:off x="5000628" y="2714620"/>
            <a:ext cx="3848939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228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2786082" cy="122553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Созвездия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52"/>
            <a:ext cx="4500562" cy="6715148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Звёзды, звёзды, с давних пор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Приковали вы навеки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Человека жадный взор.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И в звериной шкуре сидя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Возле красного костра,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Неотрывно в купол синий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Мог глядеть он до утра.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И глядел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молчаньи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долгом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Человек в простор ночной -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То со страхом,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То с восторгом,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То с неясною мечтой.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И тогда с мечтою вместе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Сказка зрела на устах: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О загадочных созвездьях,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О неведомых мирах.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 той поры живут на небе,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Как в ночном краю чудес, -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Водолей,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Стрелец и Лебедь,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Лев, Пегас и Геркулес.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Лепилов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Картинка 50 из 1026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375522"/>
            <a:ext cx="4286280" cy="3208680"/>
          </a:xfrm>
          <a:prstGeom prst="rect">
            <a:avLst/>
          </a:prstGeom>
          <a:noFill/>
        </p:spPr>
      </p:pic>
      <p:pic>
        <p:nvPicPr>
          <p:cNvPr id="9222" name="Picture 6" descr="Картинка 83 из 1026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2701777" cy="1885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22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6 из 1026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2" t="3759" r="5722" b="7894"/>
          <a:stretch>
            <a:fillRect/>
          </a:stretch>
        </p:blipFill>
        <p:spPr bwMode="auto">
          <a:xfrm rot="-840000">
            <a:off x="1831909" y="549736"/>
            <a:ext cx="2410653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0"/>
            <a:ext cx="464343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Встали в круг и славно пляшут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 Козерогом Водолей,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Рыбы плавниками машут,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Овен в круг спешит скорей.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И Телец с ним будет рядом,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Он чечётку лихо бьёт.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Будет пляска до упада,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Добрым будет хоровод.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Близнецы кружатся в танце,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Пятится за ними Рак: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"Это что ж за странный танец?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Круг иль пояс?" - Зодиак!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Лев и Дева подружились,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В хороводе закружились,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Прихватив с собой Весы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Удивительной красы.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Скорпион вприсядку пляшет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И Стрельцу клешнею машет.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Этот славный хоровод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Солнце обойдёт за год.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Их двенадцать в хороводе,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А на небе больше вроде?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"Сколько ж всех созвездий?" - спросим!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"Ровно восемьдесят восемь!"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.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Алдонина 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196" name="Picture 4" descr="Картинка 228 из 1026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" t="2101" r="7129"/>
          <a:stretch>
            <a:fillRect/>
          </a:stretch>
        </p:blipFill>
        <p:spPr bwMode="auto">
          <a:xfrm>
            <a:off x="285720" y="2857496"/>
            <a:ext cx="4081467" cy="3757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17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2654296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 Всё,- сказал я твёрдо дома, -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Буду только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астрономом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Необыкновенная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Вокруг Земли Вселенная!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Т.Собакин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279878429_a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143248"/>
            <a:ext cx="4000528" cy="3054353"/>
          </a:xfrm>
        </p:spPr>
      </p:pic>
      <p:sp>
        <p:nvSpPr>
          <p:cNvPr id="5" name="TextBox 4"/>
          <p:cNvSpPr txBox="1"/>
          <p:nvPr/>
        </p:nvSpPr>
        <p:spPr>
          <a:xfrm>
            <a:off x="142844" y="2786058"/>
            <a:ext cx="45720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Как заманчиво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Стать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астрономом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Со Вселенною близко знакомым!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Это было бы вовсе не дурно: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Наблюдать за орбитой Сатурна,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Любоваться созвездием Лиры,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Обнаруживать чёрные дыры...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И трактат сочинить непременно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«Изучайте глубины вселенной".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                                       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</a:rPr>
              <a:t>Ю.Синицин</a:t>
            </a: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13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Созвездия Большой и Малой Медведиц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ig_small_Medveditc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643314"/>
            <a:ext cx="3092875" cy="3071834"/>
          </a:xfrm>
        </p:spPr>
      </p:pic>
      <p:pic>
        <p:nvPicPr>
          <p:cNvPr id="7170" name="Picture 2" descr="Картинка 12 из 37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75" r="1658"/>
          <a:stretch>
            <a:fillRect/>
          </a:stretch>
        </p:blipFill>
        <p:spPr bwMode="auto">
          <a:xfrm>
            <a:off x="214282" y="1714488"/>
            <a:ext cx="2571767" cy="1985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4071942"/>
            <a:ext cx="3214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Вот Медведица Большая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Кашу звёздную мешает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Большим ковшом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В котле большом.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А рядом тускло светится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Малая Медведица.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Маленьким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</a:rPr>
              <a:t>ковшичком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Собирает крошечки.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                               Г.Сапгир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785926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Мы слыхали: две Медведицы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По ночам на небе светятся.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Ночью вверх мы взглянули -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Увидали две кастрюли.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                                  Л.Ткачук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172" name="Picture 4" descr="Картинка 19 из 379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36" r="19793" b="19718"/>
          <a:stretch>
            <a:fillRect/>
          </a:stretch>
        </p:blipFill>
        <p:spPr bwMode="auto">
          <a:xfrm>
            <a:off x="6858016" y="4000504"/>
            <a:ext cx="2071702" cy="2071702"/>
          </a:xfrm>
          <a:prstGeom prst="rect">
            <a:avLst/>
          </a:prstGeom>
          <a:noFill/>
        </p:spPr>
      </p:pic>
      <p:pic>
        <p:nvPicPr>
          <p:cNvPr id="7174" name="Picture 6" descr="Картинка 43 из 379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8" r="4545" b="6914"/>
          <a:stretch>
            <a:fillRect/>
          </a:stretch>
        </p:blipFill>
        <p:spPr bwMode="auto">
          <a:xfrm>
            <a:off x="2928926" y="1571612"/>
            <a:ext cx="2500330" cy="2243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153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Полярная звезда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5429256" cy="398304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На небе ковшик золотой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Зовут Медведицей Большой.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Секрет - найти, где север, - прост: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По направленью крайних звёзд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Прямую линию веди,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Звезду Полярную найди,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Стань прямо, на неё гляди,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И север будет впереди.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Р.Алдонина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6146" name="Picture 2" descr="Картинка 11 из 1027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668404" cy="2746142"/>
          </a:xfrm>
          <a:prstGeom prst="rect">
            <a:avLst/>
          </a:prstGeom>
          <a:noFill/>
        </p:spPr>
      </p:pic>
      <p:pic>
        <p:nvPicPr>
          <p:cNvPr id="6148" name="Picture 4" descr="Картинка 37 из 1016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00" t="2500" r="21999" b="2499"/>
          <a:stretch>
            <a:fillRect/>
          </a:stretch>
        </p:blipFill>
        <p:spPr bwMode="auto">
          <a:xfrm>
            <a:off x="6715140" y="1428736"/>
            <a:ext cx="2252710" cy="2000265"/>
          </a:xfrm>
          <a:prstGeom prst="rect">
            <a:avLst/>
          </a:prstGeom>
          <a:noFill/>
        </p:spPr>
      </p:pic>
      <p:pic>
        <p:nvPicPr>
          <p:cNvPr id="6150" name="Picture 6" descr="Картинка 367 из 37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428736"/>
            <a:ext cx="1762127" cy="1785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185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4000528" cy="928670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Голубой метеорит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steroidewq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7" t="1150" r="12069" b="4597"/>
          <a:stretch>
            <a:fillRect/>
          </a:stretch>
        </p:blipFill>
        <p:spPr>
          <a:xfrm>
            <a:off x="5715008" y="3714752"/>
            <a:ext cx="3214710" cy="2928958"/>
          </a:xfrm>
        </p:spPr>
      </p:pic>
      <p:pic>
        <p:nvPicPr>
          <p:cNvPr id="5122" name="Picture 2" descr="Картинка 18 из 14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0" b="3899"/>
          <a:stretch>
            <a:fillRect/>
          </a:stretch>
        </p:blipFill>
        <p:spPr bwMode="auto">
          <a:xfrm>
            <a:off x="6143636" y="285728"/>
            <a:ext cx="2786082" cy="23472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27860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Где-то в космосе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Летит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Голубой метеорит.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Ты идёшь,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А он летит.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Ты лежишь,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А он летит.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Ты заснул,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Но всё летит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 космосе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Метеорит.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Ты помалу подрастёшь,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Станешь астрономом,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И однажды вечером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Ты пойдёшь к знакомым.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Вдруг репродуктор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Говорит: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"В тайгу упал метеорит".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Весь мир взволнован,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Мир шумит: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928670"/>
            <a:ext cx="30003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 - В тайгу упал метеорит!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Наутро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Скажешь ты друзьям,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Простившись со столицей: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"Я не приду сегодня к вам,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Я в полдень вылетаю сам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С одной из экспедиций".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 ...Тебе сегодня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Восемь лет,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Перед тобой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Весь белый свет,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Но где-то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Во Вселенной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Летит,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летит,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летит,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летит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Твой голубой метеорит -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Подарок драгоценный.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Так вот: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Пока он мчится,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Поторопись учиться. </a:t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                       Э.Асадов 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4" name="Picture 4" descr="Картинка 3 из 14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5361145" y="2830530"/>
            <a:ext cx="1624609" cy="1343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561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Солнечный ветер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4492282" cy="2490008"/>
          </a:xfrm>
        </p:spPr>
      </p:pic>
      <p:sp>
        <p:nvSpPr>
          <p:cNvPr id="8" name="Прямоугольник 7"/>
          <p:cNvSpPr/>
          <p:nvPr/>
        </p:nvSpPr>
        <p:spPr>
          <a:xfrm>
            <a:off x="5214942" y="1500174"/>
            <a:ext cx="3643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Я Солнечный ветер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 межзвездном пространстве,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Со скоростью света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Меняю убранство.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Земли достигая,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Изящным движеньем,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 великих умах по-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Рождаю броженье.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                         </a:t>
            </a:r>
            <a:r>
              <a:rPr lang="ru-RU" sz="2000" dirty="0" err="1" smtClean="0">
                <a:solidFill>
                  <a:prstClr val="black"/>
                </a:solidFill>
                <a:latin typeface="Arial" charset="0"/>
              </a:rPr>
              <a:t>Л.Луканева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099" name="Picture 3" descr="Картинка 19 из 1230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9" r="5769"/>
          <a:stretch>
            <a:fillRect/>
          </a:stretch>
        </p:blipFill>
        <p:spPr bwMode="auto">
          <a:xfrm>
            <a:off x="1428728" y="1500174"/>
            <a:ext cx="3286148" cy="2474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98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5929354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Млечный путь</a:t>
            </a:r>
            <a:endParaRPr lang="ru-RU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5257800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Чёрный бархат неба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Звёздами расшит.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Светлая дорожка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По небу бежит.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От края и до края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Стелется легко,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Как будто кто-то пролил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По небу молоко.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Но нет, конечно, в небе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Ни молока, ни сока,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Мы звёздную систему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Свою так видим сбоку.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Так видим мы Галактики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Родной далёкий свет -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Простор для космонавтики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На много тысяч лет.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Р.Алдонина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8370" name="Picture 2" descr="Картинка 1 из 452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5076825" cy="3276601"/>
          </a:xfrm>
          <a:prstGeom prst="rect">
            <a:avLst/>
          </a:prstGeom>
          <a:noFill/>
        </p:spPr>
      </p:pic>
      <p:pic>
        <p:nvPicPr>
          <p:cNvPr id="58372" name="Picture 4" descr="Картинка 36 из 452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09"/>
          <a:stretch>
            <a:fillRect/>
          </a:stretch>
        </p:blipFill>
        <p:spPr bwMode="auto">
          <a:xfrm>
            <a:off x="4500562" y="4643446"/>
            <a:ext cx="4000527" cy="1999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08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2857520" cy="1071570"/>
          </a:xfrm>
        </p:spPr>
        <p:txBody>
          <a:bodyPr/>
          <a:lstStyle/>
          <a:p>
            <a:r>
              <a:rPr lang="ru-RU" dirty="0" smtClean="0"/>
              <a:t>Загадки: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328614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На каком пути ни один человек не бывал?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(Млечный путь)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142984"/>
            <a:ext cx="49292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Раскинут ковер, рассыпался горох.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Ни ковра не поднять, ни гороха не собрать.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(Звездное небо) 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42853"/>
            <a:ext cx="40004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Синие потолочины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Золотыми гвоздями приколочены.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(Звезды на небе)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643182"/>
            <a:ext cx="65008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Из какого ковша не пьют, не едят, а только на него глядят?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(Созвездия: Большая Медведица или Малая Медведица)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2143115"/>
            <a:ext cx="2357422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В дверь, в окно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Стучать не будет,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А взойдет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И всех разбудит.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(Солнце)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357562"/>
            <a:ext cx="2428892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Бродит одиноко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Огненное око.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Всюду, где бывает,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Взглядом согревает.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(Солнце)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3571876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Обгоняя ночь и день, вкруг земли бежит олень.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Задевая звезды рогом, в небе выбрал он дорогу.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Слышен стук его копыт, он Вселенной следопыт.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(Спутник)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72074"/>
            <a:ext cx="257173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Волчок, волчок,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Покажи другой бочок,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Другой бок не покажу,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Я привязанный хожу.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(Луна)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929198"/>
            <a:ext cx="3500462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У бабушки над избушкой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Висит хлеба краюшка.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Собаки лают, достать не могут.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(Месяц)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4857760"/>
            <a:ext cx="307180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Ни начала, ни конца,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Ни затылка, ни лица.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Знают все: и млад, и стар,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Что она – большущий шар. </a:t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 (Земля)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0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335758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Звезды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571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94" y="1643050"/>
            <a:ext cx="2528918" cy="2528918"/>
          </a:xfrm>
        </p:spPr>
      </p:pic>
      <p:pic>
        <p:nvPicPr>
          <p:cNvPr id="8194" name="Picture 2" descr="Картинка 318 из 811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677" y="285728"/>
            <a:ext cx="3190599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71612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Что такое звезды?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Если спросят вас – Отвечайте смело: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Раскаленный газ.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И еще добавьте,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Что притом всегда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Ядерный реактор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Каждая звезда!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                 Р.Алдонина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4714884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По темному небу рассыпан горошек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Цветной карамели из сахарной крошки,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И только тогда, когда утро настанет,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Вся карамель та внезапно растает.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                                                     (Звезды)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9291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charset="0"/>
              </a:rPr>
              <a:t>Загадка:</a:t>
            </a:r>
            <a:endParaRPr lang="ru-RU" sz="36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15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429288" cy="582594"/>
          </a:xfrm>
          <a:solidFill>
            <a:srgbClr val="FFFF00"/>
          </a:solidFill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Солнечная система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wallpaper_12_247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2" b="9390"/>
          <a:stretch>
            <a:fillRect/>
          </a:stretch>
        </p:blipFill>
        <p:spPr>
          <a:xfrm>
            <a:off x="642909" y="1621532"/>
            <a:ext cx="3097647" cy="2164657"/>
          </a:xfrm>
        </p:spPr>
      </p:pic>
      <p:sp>
        <p:nvSpPr>
          <p:cNvPr id="5" name="TextBox 4"/>
          <p:cNvSpPr txBox="1"/>
          <p:nvPr/>
        </p:nvSpPr>
        <p:spPr>
          <a:xfrm>
            <a:off x="4143372" y="928670"/>
            <a:ext cx="50006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prstClr val="black"/>
                </a:solidFill>
                <a:latin typeface="Arial" charset="0"/>
              </a:rPr>
              <a:t>Наша Солнечная система</a:t>
            </a: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В пространстве космическом воздуха нет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И кружат там девять различных планет.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А Солнце - звезда в самом центре системы,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И притяжением связаны все мы.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Солнце-светило клокочет вулканом,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Бурлит, как кипящий котел, непрестанно,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Протуберанцы взлетают фонтаном,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Жизнь и тепло дарит всем неустанно.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Солнце-звезда преогромнейший шар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Свет излучает, как будто пожар.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Ну а планеты тот свет отражают,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Солнце-светило они обожают!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Много планет вокруг Солнца летают.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Может быть, люди на них обитают?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Давай-ка, в ракету мы сядем с тобой, </a:t>
            </a:r>
            <a:br>
              <a:rPr lang="ru-RU" sz="19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Arial" charset="0"/>
              </a:rPr>
              <a:t>Помчимся от Солнца во тьме голубой!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                                                Ж.Парамонова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5769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Желтая тарелка на небе висит.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Жёлтая тарелка всем тепло дарит.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(Солнце)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92906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Загадка: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386" name="Picture 2" descr="Картинка 7 из 564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3061" b="16666"/>
          <a:stretch>
            <a:fillRect/>
          </a:stretch>
        </p:blipFill>
        <p:spPr bwMode="auto">
          <a:xfrm>
            <a:off x="1928794" y="5143512"/>
            <a:ext cx="1714512" cy="1390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4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142852"/>
            <a:ext cx="56435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Встречает первым солнечные бури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Неуловимый, маленький Меркурий.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Второй, за ним, летит Венера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С тяжёлой, плотной атмосферой.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А третьей, кружит карусель,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Земная наша колыбель.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Четвёртый – Марс, планета ржавая,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Красно – оранжевая самая.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А дальше мчат, пчелиным роем,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Своей орбитой астероиды.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Пятый- Юпитер, очень уж большой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На звёздном небе виден хорошо.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Шестой – Сатурн, в шикарных кольцах,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Очаровашка, под лучами солнца.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Седьмой – Уран, прилёг как лежебока,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Ведь труден путь его далекий.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Восьмой – Нептун, четвёртый газовый гигант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 красивой голубой рубашке франт.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Плутон, Харон, девятые в системе,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 Во тьме дуэтом коротают время</a:t>
            </a:r>
            <a:br>
              <a:rPr lang="ru-RU" sz="2000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charset="0"/>
              </a:rPr>
            </a:b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7346" name="Picture 2" descr="Картинка 92 из 1013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286115" cy="2221863"/>
          </a:xfrm>
          <a:prstGeom prst="rect">
            <a:avLst/>
          </a:prstGeom>
          <a:noFill/>
        </p:spPr>
      </p:pic>
      <p:pic>
        <p:nvPicPr>
          <p:cNvPr id="57348" name="Picture 4" descr="Картинка 40 из 1016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7" t="1880" r="22607" b="4135"/>
          <a:stretch>
            <a:fillRect/>
          </a:stretch>
        </p:blipFill>
        <p:spPr bwMode="auto">
          <a:xfrm>
            <a:off x="1285852" y="1500174"/>
            <a:ext cx="211456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662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Планета Меркурий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071546"/>
            <a:ext cx="6072198" cy="535785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Меркурий - ближайшая к Солнцу планета.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Жара нестерпима! Изжарит в котлету!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Повернута к Солнцу одной стороной,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другой - страшный холод и мертвый покой.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честь бога торговли имеет названье,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Да нет атмосферы - вот наказанье!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Поверхность избили метеориты,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жизни там нет - все были убиты!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Что же, дружок, в жизни много дорог!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Летим на Венеру! Хоть путь наш далек. </a:t>
            </a:r>
          </a:p>
          <a:p>
            <a:endParaRPr lang="ru-RU" dirty="0"/>
          </a:p>
        </p:txBody>
      </p:sp>
      <p:pic>
        <p:nvPicPr>
          <p:cNvPr id="4" name="Рисунок 3" descr="Merkur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214554"/>
            <a:ext cx="3000396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Планета Венера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5643570" cy="44291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Венера прекрасна! За тонкой вуалью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Богиню любви различите едва ли!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Закрыта она пеленой облаков.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А что же под ними? Климат каков?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Климат имеет огромный дефект.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Причиной тому парниковый эффект. 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Газ ядовит в атмосфере Венеры.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Дышать невозможно! Жарища без меры!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Солнца не видно сквозь облака.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Жизнь невозможна! Но, может, пока?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Мерцает по курсу ракеты Земля!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На ней мы живем. И, как видно, не зря! </a:t>
            </a:r>
          </a:p>
          <a:p>
            <a:endParaRPr lang="ru-RU" dirty="0"/>
          </a:p>
        </p:txBody>
      </p:sp>
      <p:pic>
        <p:nvPicPr>
          <p:cNvPr id="6" name="Рисунок 5" descr="Wen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428736"/>
            <a:ext cx="348478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Планета Земля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85794"/>
            <a:ext cx="4857752" cy="5340369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Планета Земля - родимый наш дом.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Но много ли, дети, мы знаем о нем?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Загадки ее постоянно решаем.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Но форму Земли до конца мы не знаем.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форма Земли без рек и морей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Зовется геоид! Учи и умней!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что там внутри? Принимаем на веру.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 видно ядро. Летим в атмосферу!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Мы ей благодарны, что можем дышать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много проблем с нею можем решать.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Прекрасно, что мы атмосферой закрыты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От злых и коварных метеоритов.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От трения в воздухе камни сгорают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звездным, красивым дождем выпадают.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Озоновый слой, без всяких сомнений,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Нас защищает от плохих излучений.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Земля несравненная! Чудо природы!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Ее населяют зверье и народы.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Жизнь на Земле беззащитна, хрупка,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Плохо ее защищаем пока.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Чтоб жизнь на планете родной сохранить,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Надо стараться ее не грязнить!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сколько уж лет говорят год от году: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«Не надо сорить! Берегите природу!» 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Zemlja1.jpg"/>
          <p:cNvPicPr>
            <a:picLocks noChangeAspect="1"/>
          </p:cNvPicPr>
          <p:nvPr/>
        </p:nvPicPr>
        <p:blipFill>
          <a:blip r:embed="rId2" cstate="print"/>
          <a:srcRect r="-172" b="7499"/>
          <a:stretch>
            <a:fillRect/>
          </a:stretch>
        </p:blipFill>
        <p:spPr>
          <a:xfrm>
            <a:off x="285720" y="2143116"/>
            <a:ext cx="4216773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0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8683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52"/>
            <a:ext cx="4714908" cy="6715148"/>
          </a:xfrm>
        </p:spPr>
        <p:txBody>
          <a:bodyPr/>
          <a:lstStyle/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Ну а спутница Луна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Круглолица и бледна.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Но, пока с Землей вращается,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Диск ее перемещается.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Потому мы видим в ночь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(толь сестра Земли, толь дочь)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В разных фазах появляется,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А народ ей улыбается: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«То блином, а то серпом!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Может спрятаться потом!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И появится опять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Ночью на небе сиять!» 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Она ведь не просто на небе сияет,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Луна всей водой на Земле управляет.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Приливы, отливы морей ей подвластны,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Ее же сухие пейзажи ужасны.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В лунных «морях» нет ни капли воды,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Всюду видны разрушенья следы,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Кратеры, цирки - огромные ямы,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И атмосферы она не имеет.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Жизни там нет! Все об этом жалеют! 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«Лунатиков» нет на Луне. Очень жаль!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Мчится ракета в безбрежную даль.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К Марсу теперь свой направим полет, </a:t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cs typeface="Arial" pitchFamily="34" charset="0"/>
              </a:rPr>
              <a:t>Глядишь, с «марсианами» нам повезет!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Arial" charset="0"/>
              </a:rPr>
              <a:t>Естественный спутник Земли - Луна</a:t>
            </a:r>
            <a:endParaRPr lang="ru-RU" sz="2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2290" name="Picture 2" descr="Картинка 2 из 568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286124"/>
            <a:ext cx="3571900" cy="3322698"/>
          </a:xfrm>
          <a:prstGeom prst="rect">
            <a:avLst/>
          </a:prstGeom>
          <a:noFill/>
        </p:spPr>
      </p:pic>
      <p:pic>
        <p:nvPicPr>
          <p:cNvPr id="12294" name="Picture 6" descr="Картинка 46 из 568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6" t="11450" r="21201" b="17939"/>
          <a:stretch>
            <a:fillRect/>
          </a:stretch>
        </p:blipFill>
        <p:spPr bwMode="auto">
          <a:xfrm>
            <a:off x="2571736" y="214290"/>
            <a:ext cx="1714512" cy="1547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244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25</vt:i4>
      </vt:variant>
    </vt:vector>
  </HeadingPairs>
  <TitlesOfParts>
    <vt:vector size="51" baseType="lpstr">
      <vt:lpstr>Тема Office</vt:lpstr>
      <vt:lpstr>Космос</vt:lpstr>
      <vt:lpstr>1_Космос</vt:lpstr>
      <vt:lpstr>2_Космос</vt:lpstr>
      <vt:lpstr>3_Космос</vt:lpstr>
      <vt:lpstr>4_Космос</vt:lpstr>
      <vt:lpstr>5_Космос</vt:lpstr>
      <vt:lpstr>6_Космос</vt:lpstr>
      <vt:lpstr>7_Космос</vt:lpstr>
      <vt:lpstr>8_Космос</vt:lpstr>
      <vt:lpstr>9_Космос</vt:lpstr>
      <vt:lpstr>10_Космос</vt:lpstr>
      <vt:lpstr>11_Космос</vt:lpstr>
      <vt:lpstr>12_Космос</vt:lpstr>
      <vt:lpstr>13_Космос</vt:lpstr>
      <vt:lpstr>14_Космос</vt:lpstr>
      <vt:lpstr>15_Космос</vt:lpstr>
      <vt:lpstr>16_Космос</vt:lpstr>
      <vt:lpstr>17_Космос</vt:lpstr>
      <vt:lpstr>18_Космос</vt:lpstr>
      <vt:lpstr>19_Космос</vt:lpstr>
      <vt:lpstr>20_Космос</vt:lpstr>
      <vt:lpstr>21_Космос</vt:lpstr>
      <vt:lpstr>22_Космос</vt:lpstr>
      <vt:lpstr>23_Космос</vt:lpstr>
      <vt:lpstr>24_Космос</vt:lpstr>
      <vt:lpstr>Стихи  и загадки  о космосе Презентацию подготовила воспитатель МБДОУ №1 «Сибирячок» Слажнева О.А.</vt:lpstr>
      <vt:lpstr>- Всё,- сказал я твёрдо дома, - Буду только астрономом! Необыкновенная Вокруг Земли Вселенная!                                                  Т.Собакин</vt:lpstr>
      <vt:lpstr>Звезды</vt:lpstr>
      <vt:lpstr>Солнечная система</vt:lpstr>
      <vt:lpstr>Презентация PowerPoint</vt:lpstr>
      <vt:lpstr>Планета Меркурий  </vt:lpstr>
      <vt:lpstr>Планета Венера  </vt:lpstr>
      <vt:lpstr>Планета Земля </vt:lpstr>
      <vt:lpstr> </vt:lpstr>
      <vt:lpstr>Презентация PowerPoint</vt:lpstr>
      <vt:lpstr>Пояс астероидов  </vt:lpstr>
      <vt:lpstr>             Планета – гигант          Юпитер</vt:lpstr>
      <vt:lpstr>Планета - гигант  Сатурн  </vt:lpstr>
      <vt:lpstr>Уран, Нептун, Плутон  </vt:lpstr>
      <vt:lpstr>Карликовая планета Плутон  </vt:lpstr>
      <vt:lpstr>КОМЕТА  </vt:lpstr>
      <vt:lpstr>В космосе сквозь толщу лет Ледяной летит объект. Хвост его — полоска света, А зовут объект… (Комета) </vt:lpstr>
      <vt:lpstr>Созвездия</vt:lpstr>
      <vt:lpstr>Презентация PowerPoint</vt:lpstr>
      <vt:lpstr>Созвездия Большой и Малой Медведиц</vt:lpstr>
      <vt:lpstr>Полярная звезда</vt:lpstr>
      <vt:lpstr>Голубой метеорит</vt:lpstr>
      <vt:lpstr>Солнечный ветер</vt:lpstr>
      <vt:lpstr>Млечный путь</vt:lpstr>
      <vt:lpstr>Загадки: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 и загадки  о космосе Презентацию подготовила воспитатель МБДОУ №1 «Сибирячок» Слажнева О.А.</dc:title>
  <cp:lastModifiedBy>home</cp:lastModifiedBy>
  <cp:revision>3</cp:revision>
  <dcterms:modified xsi:type="dcterms:W3CDTF">2016-01-05T13:51:47Z</dcterms:modified>
  <cp:contentStatus/>
</cp:coreProperties>
</file>