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57" autoAdjust="0"/>
    <p:restoredTop sz="9466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00430" y="4929198"/>
            <a:ext cx="56044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 2гр</a:t>
            </a:r>
          </a:p>
          <a:p>
            <a:pPr algn="ctr"/>
            <a:r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Кожевникова К.М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71802" y="5072074"/>
            <a:ext cx="5614998" cy="1054089"/>
          </a:xfrm>
        </p:spPr>
        <p:txBody>
          <a:bodyPr/>
          <a:lstStyle/>
          <a:p>
            <a:r>
              <a:rPr lang="ru-RU" dirty="0" smtClean="0"/>
              <a:t>Зимой очень холодно</a:t>
            </a:r>
            <a:endParaRPr lang="ru-RU" dirty="0"/>
          </a:p>
        </p:txBody>
      </p:sp>
      <p:pic>
        <p:nvPicPr>
          <p:cNvPr id="7" name="Рисунок 6" descr="winter_decemb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85728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smtClean="0"/>
              <a:t>Декабрь первый месяц зимы.</a:t>
            </a:r>
          </a:p>
          <a:p>
            <a:r>
              <a:rPr lang="ru-RU" dirty="0" smtClean="0"/>
              <a:t>Смотри сколько выпало снега! Снег белый, пушистый и еще липкий, можно лепить снежки. </a:t>
            </a:r>
            <a:endParaRPr lang="ru-RU" dirty="0"/>
          </a:p>
        </p:txBody>
      </p:sp>
      <p:pic>
        <p:nvPicPr>
          <p:cNvPr id="4" name="Рисунок 3" descr="calendar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500306"/>
            <a:ext cx="3357586" cy="3571900"/>
          </a:xfrm>
          <a:prstGeom prst="rect">
            <a:avLst/>
          </a:prstGeom>
        </p:spPr>
      </p:pic>
      <p:pic>
        <p:nvPicPr>
          <p:cNvPr id="5" name="Рисунок 4" descr="ed6a0a6c1ca9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285992"/>
            <a:ext cx="4881570" cy="41148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Зимой мы можем слепить снеговика</a:t>
            </a:r>
            <a:endParaRPr lang="ru-RU" dirty="0"/>
          </a:p>
        </p:txBody>
      </p:sp>
      <p:pic>
        <p:nvPicPr>
          <p:cNvPr id="4" name="Содержимое 3" descr="0_71dc5_4ee03109_xl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4268099" cy="4525963"/>
          </a:xfrm>
        </p:spPr>
      </p:pic>
      <p:pic>
        <p:nvPicPr>
          <p:cNvPr id="5" name="Рисунок 4" descr="snegov8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214422"/>
            <a:ext cx="4356987" cy="4754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Звери одеваются в теплые шубки</a:t>
            </a:r>
            <a:endParaRPr lang="ru-RU" dirty="0"/>
          </a:p>
        </p:txBody>
      </p:sp>
      <p:pic>
        <p:nvPicPr>
          <p:cNvPr id="4" name="Содержимое 3" descr="zhivotnie+zveri+zajchik+v+snegu+80853578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285860"/>
            <a:ext cx="4072470" cy="3054353"/>
          </a:xfrm>
        </p:spPr>
      </p:pic>
      <p:pic>
        <p:nvPicPr>
          <p:cNvPr id="5" name="Рисунок 4" descr="zhivotnie+zveri+lisitca+na+snegu+283524198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876"/>
            <a:ext cx="4143404" cy="31075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Зимой рано наступает вечер</a:t>
            </a:r>
            <a:endParaRPr lang="ru-RU" dirty="0"/>
          </a:p>
        </p:txBody>
      </p:sp>
      <p:pic>
        <p:nvPicPr>
          <p:cNvPr id="4" name="Содержимое 3" descr="zima+domik+vecher+novij+god+549268074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1600200"/>
            <a:ext cx="7089274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dirty="0" smtClean="0"/>
              <a:t>В декабре, в декабре</a:t>
            </a:r>
            <a:br>
              <a:rPr lang="ru-RU" dirty="0" smtClean="0"/>
            </a:br>
            <a:r>
              <a:rPr lang="ru-RU" dirty="0" smtClean="0"/>
              <a:t>Все деревья в серебре</a:t>
            </a:r>
          </a:p>
          <a:p>
            <a:pPr fontAlgn="base"/>
            <a:r>
              <a:rPr lang="ru-RU" dirty="0" smtClean="0"/>
              <a:t>Нашу речку, словно в сказке,</a:t>
            </a:r>
            <a:br>
              <a:rPr lang="ru-RU" dirty="0" smtClean="0"/>
            </a:br>
            <a:r>
              <a:rPr lang="ru-RU" dirty="0" smtClean="0"/>
              <a:t>За ночь вымостил мороз.</a:t>
            </a:r>
            <a:br>
              <a:rPr lang="ru-RU" dirty="0" smtClean="0"/>
            </a:br>
            <a:r>
              <a:rPr lang="ru-RU" dirty="0" smtClean="0"/>
              <a:t>Обновил коньки, салазки,</a:t>
            </a:r>
            <a:br>
              <a:rPr lang="ru-RU" dirty="0" smtClean="0"/>
            </a:br>
            <a:r>
              <a:rPr lang="ru-RU" dirty="0" smtClean="0"/>
              <a:t>Ёлку из лесу привез.</a:t>
            </a:r>
          </a:p>
          <a:p>
            <a:pPr fontAlgn="base"/>
            <a:r>
              <a:rPr lang="ru-RU" dirty="0" smtClean="0"/>
              <a:t>Елка плакала сначала</a:t>
            </a:r>
            <a:br>
              <a:rPr lang="ru-RU" dirty="0" smtClean="0"/>
            </a:br>
            <a:r>
              <a:rPr lang="ru-RU" dirty="0" smtClean="0"/>
              <a:t>От домашнего тепла.</a:t>
            </a:r>
            <a:br>
              <a:rPr lang="ru-RU" dirty="0" smtClean="0"/>
            </a:br>
            <a:r>
              <a:rPr lang="ru-RU" dirty="0" smtClean="0"/>
              <a:t>Утром плакать перестала,</a:t>
            </a:r>
            <a:br>
              <a:rPr lang="ru-RU" dirty="0" smtClean="0"/>
            </a:br>
            <a:r>
              <a:rPr lang="ru-RU" dirty="0" smtClean="0"/>
              <a:t>Задышала, ожила.</a:t>
            </a:r>
          </a:p>
          <a:p>
            <a:pPr fontAlgn="base"/>
            <a:r>
              <a:rPr lang="ru-RU" dirty="0" smtClean="0"/>
              <a:t>Чуть дрожат ее иголки,</a:t>
            </a:r>
            <a:br>
              <a:rPr lang="ru-RU" dirty="0" smtClean="0"/>
            </a:br>
            <a:r>
              <a:rPr lang="ru-RU" dirty="0" smtClean="0"/>
              <a:t>На ветвях огни зажглись.</a:t>
            </a:r>
            <a:br>
              <a:rPr lang="ru-RU" dirty="0" smtClean="0"/>
            </a:br>
            <a:r>
              <a:rPr lang="ru-RU" dirty="0" smtClean="0"/>
              <a:t>Как по лесенке, по ёлке</a:t>
            </a:r>
            <a:br>
              <a:rPr lang="ru-RU" dirty="0" smtClean="0"/>
            </a:br>
            <a:r>
              <a:rPr lang="ru-RU" dirty="0" smtClean="0"/>
              <a:t>Огоньки взбегают ввысь.</a:t>
            </a:r>
          </a:p>
          <a:p>
            <a:pPr fontAlgn="base"/>
            <a:r>
              <a:rPr lang="ru-RU" dirty="0" smtClean="0"/>
              <a:t>Блещут золотом хлопушки.</a:t>
            </a:r>
            <a:br>
              <a:rPr lang="ru-RU" dirty="0" smtClean="0"/>
            </a:br>
            <a:r>
              <a:rPr lang="ru-RU" dirty="0" smtClean="0"/>
              <a:t>Серебром звезду зажёг</a:t>
            </a:r>
            <a:br>
              <a:rPr lang="ru-RU" dirty="0" smtClean="0"/>
            </a:br>
            <a:r>
              <a:rPr lang="ru-RU" dirty="0" smtClean="0"/>
              <a:t>Добежавший до верхушки</a:t>
            </a:r>
            <a:br>
              <a:rPr lang="ru-RU" dirty="0" smtClean="0"/>
            </a:br>
            <a:r>
              <a:rPr lang="ru-RU" dirty="0" smtClean="0"/>
              <a:t>Самый смелый огонёк.</a:t>
            </a:r>
          </a:p>
          <a:p>
            <a:pPr fontAlgn="base"/>
            <a:r>
              <a:rPr lang="ru-RU" dirty="0" smtClean="0"/>
              <a:t>Год прошёл, как день вчерашний.</a:t>
            </a:r>
            <a:br>
              <a:rPr lang="ru-RU" dirty="0" smtClean="0"/>
            </a:br>
            <a:r>
              <a:rPr lang="ru-RU" dirty="0" smtClean="0"/>
              <a:t>Над Москвою в этот час</a:t>
            </a:r>
            <a:br>
              <a:rPr lang="ru-RU" dirty="0" smtClean="0"/>
            </a:br>
            <a:r>
              <a:rPr lang="ru-RU" dirty="0" smtClean="0"/>
              <a:t>Бьют часы Кремлевской башни</a:t>
            </a:r>
            <a:br>
              <a:rPr lang="ru-RU" dirty="0" smtClean="0"/>
            </a:br>
            <a:r>
              <a:rPr lang="ru-RU" dirty="0" smtClean="0"/>
              <a:t>Свой салют - двенадцать раз.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_71dc5_4ee03109_xl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-214338"/>
            <a:ext cx="5136023" cy="54463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5005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Зимой мы можем кататься на санках, коньках, лыжах</a:t>
            </a:r>
            <a:endParaRPr lang="ru-RU" dirty="0"/>
          </a:p>
        </p:txBody>
      </p:sp>
      <p:pic>
        <p:nvPicPr>
          <p:cNvPr id="4" name="Содержимое 3" descr="114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3571876"/>
            <a:ext cx="4457934" cy="3071834"/>
          </a:xfrm>
        </p:spPr>
      </p:pic>
      <p:pic>
        <p:nvPicPr>
          <p:cNvPr id="5" name="Рисунок 4" descr="825f6abb6dc28c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14488"/>
            <a:ext cx="3643338" cy="4857784"/>
          </a:xfrm>
          <a:prstGeom prst="rect">
            <a:avLst/>
          </a:prstGeom>
        </p:spPr>
      </p:pic>
      <p:pic>
        <p:nvPicPr>
          <p:cNvPr id="6" name="Рисунок 5" descr="6356422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42852"/>
            <a:ext cx="4786314" cy="3400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dirty="0" smtClean="0"/>
              <a:t>Игра-занятие "Деревья"</a:t>
            </a:r>
          </a:p>
          <a:p>
            <a:pPr fontAlgn="base"/>
            <a:r>
              <a:rPr lang="ru-RU" i="1" dirty="0" smtClean="0"/>
              <a:t>Слушаем рассказ и выполняем различные движения.</a:t>
            </a:r>
            <a:endParaRPr lang="ru-RU" dirty="0" smtClean="0"/>
          </a:p>
          <a:p>
            <a:pPr fontAlgn="base"/>
            <a:r>
              <a:rPr lang="ru-RU" dirty="0" smtClean="0"/>
              <a:t>Выросли деревья.   </a:t>
            </a:r>
            <a:r>
              <a:rPr lang="ru-RU" i="1" dirty="0" smtClean="0"/>
              <a:t>(Встаём и стоим прямо)</a:t>
            </a:r>
            <a:endParaRPr lang="ru-RU" dirty="0" smtClean="0"/>
          </a:p>
          <a:p>
            <a:pPr fontAlgn="base"/>
            <a:r>
              <a:rPr lang="ru-RU" dirty="0" smtClean="0"/>
              <a:t>На них появились ветки.   </a:t>
            </a:r>
            <a:r>
              <a:rPr lang="ru-RU" i="1" dirty="0" smtClean="0"/>
              <a:t>(Разводим руки в стороны)</a:t>
            </a:r>
            <a:endParaRPr lang="ru-RU" dirty="0" smtClean="0"/>
          </a:p>
          <a:p>
            <a:pPr fontAlgn="base"/>
            <a:r>
              <a:rPr lang="ru-RU" dirty="0" smtClean="0"/>
              <a:t>На ветках выросли листочки.  </a:t>
            </a:r>
            <a:r>
              <a:rPr lang="ru-RU" i="1" dirty="0" smtClean="0"/>
              <a:t> (Растопыриваем пальцы)</a:t>
            </a:r>
            <a:endParaRPr lang="ru-RU" dirty="0" smtClean="0"/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Осенью листочки пожелтели</a:t>
            </a:r>
          </a:p>
          <a:p>
            <a:pPr fontAlgn="base"/>
            <a:r>
              <a:rPr lang="ru-RU" dirty="0" smtClean="0"/>
              <a:t>Подул сильны ветер.   </a:t>
            </a:r>
            <a:r>
              <a:rPr lang="ru-RU" i="1" dirty="0" smtClean="0"/>
              <a:t>(Дуем, как ветер)</a:t>
            </a:r>
            <a:endParaRPr lang="ru-RU" dirty="0" smtClean="0"/>
          </a:p>
          <a:p>
            <a:pPr fontAlgn="base"/>
            <a:r>
              <a:rPr lang="ru-RU" dirty="0" smtClean="0"/>
              <a:t>Листочки задрожали.   </a:t>
            </a:r>
            <a:r>
              <a:rPr lang="ru-RU" i="1" dirty="0" smtClean="0"/>
              <a:t>(Трясём кистями рук)</a:t>
            </a:r>
            <a:endParaRPr lang="ru-RU" dirty="0" smtClean="0"/>
          </a:p>
          <a:p>
            <a:pPr fontAlgn="base"/>
            <a:r>
              <a:rPr lang="ru-RU" dirty="0" smtClean="0"/>
              <a:t>Потом листочки упали на землю.   </a:t>
            </a:r>
            <a:r>
              <a:rPr lang="ru-RU" i="1" dirty="0" smtClean="0"/>
              <a:t>(Наклоняемся и касаемся руками пола)</a:t>
            </a:r>
            <a:endParaRPr lang="ru-RU" dirty="0" smtClean="0"/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Зимой с неба падает снег.   </a:t>
            </a:r>
            <a:r>
              <a:rPr lang="ru-RU" i="1" dirty="0" smtClean="0"/>
              <a:t>(Выставляем руки перед собой и машем кистями)</a:t>
            </a: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72</Words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Зимой мы можем слепить снеговика</vt:lpstr>
      <vt:lpstr>Звери одеваются в теплые шубки</vt:lpstr>
      <vt:lpstr>Зимой рано наступает вечер</vt:lpstr>
      <vt:lpstr>Слайд 7</vt:lpstr>
      <vt:lpstr>Зимой мы можем кататься на санках, коньках, лыжах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ivanov</dc:creator>
  <cp:lastModifiedBy>ivan ivanov</cp:lastModifiedBy>
  <cp:revision>6</cp:revision>
  <dcterms:created xsi:type="dcterms:W3CDTF">2015-11-22T01:46:54Z</dcterms:created>
  <dcterms:modified xsi:type="dcterms:W3CDTF">2015-12-16T03:09:39Z</dcterms:modified>
</cp:coreProperties>
</file>