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8" r:id="rId3"/>
    <p:sldId id="26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D0E8F-A9A3-43B4-81A6-67FE12E973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8A8F-6223-4D17-B417-704AC23EB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6CABB47-3C1C-47EC-A0CF-62A59EEE4A6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E7B166E-46EB-4410-9E91-F34FD4181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166E-46EB-4410-9E91-F34FD41818A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0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166E-46EB-4410-9E91-F34FD41818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8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166E-46EB-4410-9E91-F34FD41818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0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0EF971-AC8E-469D-A893-9D018EFE0DE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A7190E-022E-4531-A0F2-516468B7A2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3924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 smtClean="0"/>
              <a:t>      </a:t>
            </a:r>
            <a:r>
              <a:rPr lang="ru-RU" sz="5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Мастер- класс по теме:  </a:t>
            </a:r>
          </a:p>
          <a:p>
            <a:pPr marL="0" indent="0" algn="ctr">
              <a:buNone/>
            </a:pPr>
            <a:r>
              <a:rPr lang="ru-RU" sz="5100" b="1" dirty="0" smtClean="0"/>
              <a:t>   «</a:t>
            </a:r>
            <a:r>
              <a:rPr lang="ru-RU" sz="5100" b="1" dirty="0" smtClean="0">
                <a:latin typeface="Monotype Corsiva" pitchFamily="66" charset="0"/>
              </a:rPr>
              <a:t>АНГЕЛ  НАДЕЖДЫ»</a:t>
            </a:r>
          </a:p>
          <a:p>
            <a:pPr marL="0" indent="0" algn="ctr">
              <a:buNone/>
            </a:pPr>
            <a:r>
              <a:rPr lang="ru-RU" sz="5100" b="1" dirty="0">
                <a:latin typeface="Monotype Corsiva" pitchFamily="66" charset="0"/>
              </a:rPr>
              <a:t>н</a:t>
            </a:r>
            <a:r>
              <a:rPr lang="ru-RU" sz="5100" b="1" dirty="0" smtClean="0">
                <a:latin typeface="Monotype Corsiva" pitchFamily="66" charset="0"/>
              </a:rPr>
              <a:t>а городского ресурсном центре</a:t>
            </a:r>
          </a:p>
          <a:p>
            <a:pPr marL="0" indent="0" algn="ctr">
              <a:buNone/>
            </a:pPr>
            <a:r>
              <a:rPr lang="ru-RU" sz="5100" b="1" dirty="0" smtClean="0">
                <a:latin typeface="Monotype Corsiva" pitchFamily="66" charset="0"/>
              </a:rPr>
              <a:t>"Нравственно </a:t>
            </a:r>
            <a:r>
              <a:rPr lang="ru-RU" sz="5100" b="1" dirty="0">
                <a:latin typeface="Monotype Corsiva" pitchFamily="66" charset="0"/>
              </a:rPr>
              <a:t>- патриотическое воспитание в системе современного дошкольного образования"</a:t>
            </a:r>
            <a:endParaRPr lang="ru-RU" sz="51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</a:rPr>
              <a:t>      </a:t>
            </a:r>
          </a:p>
          <a:p>
            <a:pPr marL="0" indent="0" algn="r">
              <a:buNone/>
            </a:pPr>
            <a:r>
              <a:rPr lang="ru-RU" sz="3800" b="1" dirty="0">
                <a:latin typeface="Monotype Corsiva" pitchFamily="66" charset="0"/>
              </a:rPr>
              <a:t>п</a:t>
            </a:r>
            <a:r>
              <a:rPr lang="ru-RU" sz="3800" b="1" dirty="0" smtClean="0">
                <a:latin typeface="Monotype Corsiva" pitchFamily="66" charset="0"/>
              </a:rPr>
              <a:t>одготовила  </a:t>
            </a:r>
          </a:p>
          <a:p>
            <a:pPr marL="0" indent="0" algn="r">
              <a:buNone/>
            </a:pPr>
            <a:r>
              <a:rPr lang="ru-RU" sz="3800" b="1" dirty="0" smtClean="0">
                <a:latin typeface="Monotype Corsiva" pitchFamily="66" charset="0"/>
              </a:rPr>
              <a:t>Воспитатель МБДОУ д/с №9   </a:t>
            </a:r>
          </a:p>
          <a:p>
            <a:pPr marL="0" indent="0" algn="r">
              <a:buNone/>
            </a:pPr>
            <a:r>
              <a:rPr lang="ru-RU" sz="3800" b="1" dirty="0" smtClean="0">
                <a:latin typeface="Monotype Corsiva" pitchFamily="66" charset="0"/>
              </a:rPr>
              <a:t>Жилина </a:t>
            </a:r>
            <a:r>
              <a:rPr lang="ru-RU" sz="3800" b="1" dirty="0">
                <a:latin typeface="Monotype Corsiva" pitchFamily="66" charset="0"/>
              </a:rPr>
              <a:t>Ольга </a:t>
            </a:r>
            <a:r>
              <a:rPr lang="ru-RU" sz="3800" b="1" dirty="0" smtClean="0">
                <a:latin typeface="Monotype Corsiva" pitchFamily="66" charset="0"/>
              </a:rPr>
              <a:t>Викторовна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itchFamily="66" charset="0"/>
              </a:rPr>
              <a:t> </a:t>
            </a:r>
          </a:p>
          <a:p>
            <a:pPr marL="0" indent="0" algn="ctr">
              <a:buNone/>
            </a:pPr>
            <a:endParaRPr lang="ru-RU" b="1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latin typeface="Monotype Corsiva" pitchFamily="66" charset="0"/>
              </a:rPr>
              <a:t>г.о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Железнодорожный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itchFamily="66" charset="0"/>
              </a:rPr>
              <a:t>декабрь </a:t>
            </a:r>
            <a:r>
              <a:rPr lang="ru-RU" b="1" dirty="0">
                <a:latin typeface="Monotype Corsiva" pitchFamily="66" charset="0"/>
              </a:rPr>
              <a:t>2015г.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Monotype Corsiva" pitchFamily="66" charset="0"/>
              </a:rPr>
              <a:t>М</a:t>
            </a:r>
            <a:r>
              <a:rPr lang="ru-RU" sz="1800" b="1" dirty="0" smtClean="0">
                <a:latin typeface="Monotype Corsiva" pitchFamily="66" charset="0"/>
              </a:rPr>
              <a:t>униципальное  бюджетное  дошкольное образовательное учреждение детский сад№9 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«СИНЯЯ ПТИЦА » комбинированного вида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 143982. Московская обл. Г.О. Железнодорожный  ул. Чаплыгина д.4  тел.(495)527-54-32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9"/>
            <a:ext cx="1853952" cy="247193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9"/>
            <a:ext cx="1853952" cy="247193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053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63284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3200" b="1" dirty="0">
                <a:solidFill>
                  <a:srgbClr val="073E87"/>
                </a:solidFill>
                <a:latin typeface="Monotype Corsiva" pitchFamily="66" charset="0"/>
              </a:rPr>
              <a:t>Ангел-</a:t>
            </a:r>
            <a:r>
              <a:rPr lang="ru-RU" sz="3200" dirty="0">
                <a:solidFill>
                  <a:srgbClr val="073E87"/>
                </a:solidFill>
                <a:latin typeface="Monotype Corsiva" pitchFamily="66" charset="0"/>
              </a:rPr>
              <a:t>это самый светлый, чистый персонаж, передаваемый всё тепло и доброту своего сердца людям. Ангелы оберегают наш покой и </a:t>
            </a:r>
            <a:r>
              <a:rPr lang="ru-RU" sz="3200" dirty="0" smtClean="0">
                <a:solidFill>
                  <a:srgbClr val="073E87"/>
                </a:solidFill>
                <a:latin typeface="Monotype Corsiva" pitchFamily="66" charset="0"/>
              </a:rPr>
              <a:t>душу . Согласно всем традициям , каждый имеет ангела –хранителя , который следит за тем чтобы человек продвигался вперёд по пути своей духовной реализации. Ангел охраняет нас и помогает нам жить ,поэтому и называется  покровителем души.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3200" dirty="0" smtClean="0">
                <a:solidFill>
                  <a:srgbClr val="FFFFFF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2400" dirty="0">
              <a:solidFill>
                <a:srgbClr val="073E87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487" y="389066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Данный мастер-класс предназначен для всех желающих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9" name="Picture 5" descr="G:\DCIM\100MSDCF\DSC09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87754"/>
            <a:ext cx="4677384" cy="4320480"/>
          </a:xfrm>
          <a:prstGeom prst="rect">
            <a:avLst/>
          </a:prstGeom>
          <a:noFill/>
          <a:effectLst>
            <a:glow rad="228600">
              <a:schemeClr val="bg1">
                <a:lumMod val="95000"/>
                <a:alpha val="40000"/>
              </a:schemeClr>
            </a:glow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72817"/>
            <a:ext cx="3312368" cy="4880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Цель</a:t>
            </a:r>
            <a:r>
              <a:rPr lang="ru-RU" dirty="0" smtClean="0">
                <a:latin typeface="Monotype Corsiva" pitchFamily="66" charset="0"/>
              </a:rPr>
              <a:t>: создание своими руками «ангела надежды » из ажурных салфеток</a:t>
            </a:r>
          </a:p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Задачи: </a:t>
            </a:r>
            <a:r>
              <a:rPr lang="ru-RU" dirty="0" smtClean="0">
                <a:latin typeface="Monotype Corsiva" pitchFamily="66" charset="0"/>
              </a:rPr>
              <a:t>познакомить</a:t>
            </a:r>
            <a:r>
              <a:rPr lang="ru-RU" b="1" dirty="0" smtClean="0">
                <a:latin typeface="Monotype Corsiva" pitchFamily="66" charset="0"/>
              </a:rPr>
              <a:t> с </a:t>
            </a:r>
            <a:r>
              <a:rPr lang="ru-RU" dirty="0" smtClean="0">
                <a:latin typeface="Monotype Corsiva" pitchFamily="66" charset="0"/>
              </a:rPr>
              <a:t>техникой изготовления  ажурной поделки.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Формировать духовно-нравственного воспитания и чувства сопричастности к культурному наследию своего народа .Формировать духовно -нравственное развитие , и знакомство  с православной культурой и праздниками.(Масленица , Пасха, Благовещение, Троица, Рождественские Святки)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т.д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Именно на Рождество хотелось бы предложить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создать такого  ажурного «ангела  надежды»</a:t>
            </a: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0MSDCF\DSC09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1"/>
            <a:ext cx="4104456" cy="41764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1"/>
            <a:ext cx="7293496" cy="18722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Для работы нужно : 5 ажурных салфеток ,клей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скотч, ножницы и  бусины для украшения.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2051" name="Picture 3" descr="G:\DCIM\100MSDCF\DSC09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132857"/>
            <a:ext cx="3790188" cy="23466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DCIM\100MSDCF\DSC09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816424" cy="23042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8" y="404665"/>
            <a:ext cx="7408333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5624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Делаем ручки ангелу              </a:t>
            </a:r>
            <a:endParaRPr lang="ru-RU" dirty="0"/>
          </a:p>
        </p:txBody>
      </p:sp>
      <p:pic>
        <p:nvPicPr>
          <p:cNvPr id="3075" name="Picture 3" descr="G:\DCIM\100MSDCF\DSC09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25" y="1667970"/>
            <a:ext cx="28549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CIM\100MSDCF\DSC09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1"/>
            <a:ext cx="3096344" cy="26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CIM\100MSDCF\DSC09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75" y="3717033"/>
            <a:ext cx="3024336" cy="24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0MSDCF\DSC09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636913"/>
            <a:ext cx="37762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Крылья ангела</a:t>
            </a:r>
            <a:endParaRPr lang="ru-RU" dirty="0"/>
          </a:p>
        </p:txBody>
      </p:sp>
      <p:pic>
        <p:nvPicPr>
          <p:cNvPr id="4099" name="Picture 3" descr="G:\DCIM\100MSDCF\DSC09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1610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0MSDCF\DSC09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0849"/>
            <a:ext cx="313781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Делаем корону , собираем ангела</a:t>
            </a:r>
            <a:endParaRPr lang="ru-RU" dirty="0"/>
          </a:p>
        </p:txBody>
      </p:sp>
      <p:pic>
        <p:nvPicPr>
          <p:cNvPr id="5123" name="Picture 3" descr="G:\DCIM\100MSDCF\DSC09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780928"/>
            <a:ext cx="5021084" cy="373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0MSDCF\DSC093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6" y="1847151"/>
            <a:ext cx="223196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55" y="260649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АНГЕЛ ГОТОВ.</a:t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ЗА ВНИМАНИЕ 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 descr="G:\DCIM\100MSDCF\DSC09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3168353" cy="21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0MSDCF\DSC09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77073"/>
            <a:ext cx="4126223" cy="25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CIM\100MSDCF\DSC093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12128"/>
            <a:ext cx="4752528" cy="3456275"/>
          </a:xfrm>
          <a:prstGeom prst="rect">
            <a:avLst/>
          </a:prstGeom>
          <a:effectLst>
            <a:softEdge rad="127000"/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306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531</TotalTime>
  <Words>230</Words>
  <Application>Microsoft Office PowerPoint</Application>
  <PresentationFormat>Экран (4:3)</PresentationFormat>
  <Paragraphs>28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Муниципальное  бюджетное  дошкольное образовательное учреждение детский сад№9  «СИНЯЯ ПТИЦА » комбинированного вида  143982. Московская обл. Г.О. Железнодорожный  ул. Чаплыгина д.4  тел.(495)527-54-32</vt:lpstr>
      <vt:lpstr>Презентация PowerPoint</vt:lpstr>
      <vt:lpstr>Данный мастер-класс предназначен для всех желающих </vt:lpstr>
      <vt:lpstr>Для работы нужно : 5 ажурных салфеток ,клей ,скотч, ножницы и  бусины для украшения.    </vt:lpstr>
      <vt:lpstr>Делаем ручки ангелу              </vt:lpstr>
      <vt:lpstr>Крылья ангела</vt:lpstr>
      <vt:lpstr>Делаем корону , собираем ангела</vt:lpstr>
      <vt:lpstr> АНГЕЛ ГОТОВ.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Ангел  из ажурных салфеток</dc:title>
  <dc:creator>Пользователь</dc:creator>
  <cp:lastModifiedBy>Пользователь</cp:lastModifiedBy>
  <cp:revision>38</cp:revision>
  <cp:lastPrinted>2015-12-07T10:37:35Z</cp:lastPrinted>
  <dcterms:created xsi:type="dcterms:W3CDTF">2015-12-04T00:07:29Z</dcterms:created>
  <dcterms:modified xsi:type="dcterms:W3CDTF">2015-12-07T10:39:33Z</dcterms:modified>
</cp:coreProperties>
</file>