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6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41" autoAdjust="0"/>
  </p:normalViewPr>
  <p:slideViewPr>
    <p:cSldViewPr snapToGrid="0" showGuides="1">
      <p:cViewPr varScale="1">
        <p:scale>
          <a:sx n="37" d="100"/>
          <a:sy n="37" d="100"/>
        </p:scale>
        <p:origin x="84" y="726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89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0D604-9C83-4FEE-A943-BCA348BA9329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1EF00-19C0-4B1B-ABE2-E4CEA9B00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335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2BCD-E702-4DE1-8CEC-BC391ADA864D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8C8B-539B-4875-9D8A-9FDE44D5A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79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2BCD-E702-4DE1-8CEC-BC391ADA864D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8C8B-539B-4875-9D8A-9FDE44D5A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5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2BCD-E702-4DE1-8CEC-BC391ADA864D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8C8B-539B-4875-9D8A-9FDE44D5A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4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2BCD-E702-4DE1-8CEC-BC391ADA864D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8C8B-539B-4875-9D8A-9FDE44D5A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8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2BCD-E702-4DE1-8CEC-BC391ADA864D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8C8B-539B-4875-9D8A-9FDE44D5A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68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2BCD-E702-4DE1-8CEC-BC391ADA864D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8C8B-539B-4875-9D8A-9FDE44D5A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7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2BCD-E702-4DE1-8CEC-BC391ADA864D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8C8B-539B-4875-9D8A-9FDE44D5A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43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2BCD-E702-4DE1-8CEC-BC391ADA864D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8C8B-539B-4875-9D8A-9FDE44D5A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5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2BCD-E702-4DE1-8CEC-BC391ADA864D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8C8B-539B-4875-9D8A-9FDE44D5A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2BCD-E702-4DE1-8CEC-BC391ADA864D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8C8B-539B-4875-9D8A-9FDE44D5A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08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2BCD-E702-4DE1-8CEC-BC391ADA864D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8C8B-539B-4875-9D8A-9FDE44D5A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6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B2BCD-E702-4DE1-8CEC-BC391ADA864D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18C8B-539B-4875-9D8A-9FDE44D5A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3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9.jpeg"/><Relationship Id="rId7" Type="http://schemas.openxmlformats.org/officeDocument/2006/relationships/image" Target="../media/image7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7573" y="0"/>
            <a:ext cx="10516853" cy="138499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игра-презентация:</a:t>
            </a:r>
          </a:p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«Поможем Буратино назвать</a:t>
            </a:r>
          </a:p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предметы одним словом!».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833" y="4384785"/>
            <a:ext cx="11937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Вызвать желание помочь Буратино.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Уточнить и закрепить  знания детей об обобщающих понятиях таких как: «игрушки», «овощи», «животные», «фрукты», « птицы», « одежда», «посуда», « мебель».</a:t>
            </a:r>
          </a:p>
          <a:p>
            <a:pPr marL="342900" indent="-342900">
              <a:buAutoNum type="arabicPeriod" startAt="3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и активизировать словарный запас. Развивать грамматический строй речи, совершенствовать диалогическую речь.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задача: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назвать появляющиеся предметы (объекты) на экране и определить к какому обобщающему понятию они относятся.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196" y="965779"/>
            <a:ext cx="5546361" cy="410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6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06582" y="1011383"/>
            <a:ext cx="1939636" cy="1967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2965" y="300319"/>
            <a:ext cx="2729753" cy="25011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93" y="300319"/>
            <a:ext cx="2469559" cy="21531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316" y="0"/>
            <a:ext cx="2631141" cy="24742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75" y="4168588"/>
            <a:ext cx="2543843" cy="240783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2965" y="4007224"/>
            <a:ext cx="2729753" cy="2569202"/>
          </a:xfrm>
          <a:prstGeom prst="rect">
            <a:avLst/>
          </a:prstGeom>
        </p:spPr>
      </p:pic>
      <p:pic>
        <p:nvPicPr>
          <p:cNvPr id="27" name="Picture 2" descr="Картинка буратино с ключиком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6218" y="300319"/>
            <a:ext cx="4508590" cy="6169754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3280458" y="658295"/>
            <a:ext cx="3494415" cy="54654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347" y="426232"/>
            <a:ext cx="7796307" cy="56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буратино с ключиком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321" y="812368"/>
            <a:ext cx="4814047" cy="558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93127" y="969818"/>
            <a:ext cx="4156364" cy="54259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15489" cy="24900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5782" y="0"/>
            <a:ext cx="2424545" cy="32281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44" y="3881149"/>
            <a:ext cx="2299378" cy="28244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3574473"/>
            <a:ext cx="2826327" cy="28212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44" y="2294435"/>
            <a:ext cx="2889982" cy="23421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022" y="26284"/>
            <a:ext cx="7800110" cy="636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4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буратино с ключиком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2584" y="268191"/>
            <a:ext cx="5347854" cy="639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60073" cy="30599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167" y="0"/>
            <a:ext cx="2147062" cy="21136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0" y="3564223"/>
            <a:ext cx="1865859" cy="25255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2949" y="1948721"/>
            <a:ext cx="3255592" cy="20657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8952" y="4062334"/>
            <a:ext cx="2535698" cy="279566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193136" y="496644"/>
            <a:ext cx="4532479" cy="59377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399" y="454348"/>
            <a:ext cx="7800110" cy="640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буратино с ключиком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8212" y="11493"/>
            <a:ext cx="5186597" cy="690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95" y="11493"/>
            <a:ext cx="2260652" cy="1862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305" y="11493"/>
            <a:ext cx="3197536" cy="23234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601" y="2680070"/>
            <a:ext cx="2971906" cy="42784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349" y="4467068"/>
            <a:ext cx="3822492" cy="22213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939" y="2143591"/>
            <a:ext cx="4337154" cy="223353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930578" y="299803"/>
            <a:ext cx="4009868" cy="655819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404" y="648890"/>
            <a:ext cx="7586271" cy="603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6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буратино с ключиком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8034" y="119921"/>
            <a:ext cx="5176236" cy="668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66" y="119921"/>
            <a:ext cx="2638268" cy="2968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8720" y="0"/>
            <a:ext cx="2623280" cy="38524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353" y="3443881"/>
            <a:ext cx="3587647" cy="34141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4" y="3672590"/>
            <a:ext cx="2548327" cy="26382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757" y="0"/>
            <a:ext cx="2263514" cy="37249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52866" y="119921"/>
            <a:ext cx="4392118" cy="65507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945" y="947585"/>
            <a:ext cx="7800110" cy="612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5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буратино с ключиком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994" y="1"/>
            <a:ext cx="5131266" cy="668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94" y="21275"/>
            <a:ext cx="2713221" cy="2458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048" y="21275"/>
            <a:ext cx="2713511" cy="29167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78" y="2419094"/>
            <a:ext cx="1806171" cy="18450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4" y="4071041"/>
            <a:ext cx="2350055" cy="25908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310" y="3446975"/>
            <a:ext cx="4216943" cy="339248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57995" y="21276"/>
            <a:ext cx="4668074" cy="66619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13" y="569626"/>
            <a:ext cx="7075357" cy="628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буратино с ключиком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2964" y="179883"/>
            <a:ext cx="5086295" cy="65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69" y="0"/>
            <a:ext cx="2233535" cy="1813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3" y="1865100"/>
            <a:ext cx="2908093" cy="18138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62539" y="3123129"/>
            <a:ext cx="4771868" cy="37775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933746"/>
            <a:ext cx="3282846" cy="28642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31666" y="74955"/>
            <a:ext cx="3750403" cy="27132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425254" y="127419"/>
            <a:ext cx="3994877" cy="66181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667" y="1394086"/>
            <a:ext cx="6344049" cy="55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89" y="0"/>
            <a:ext cx="3028196" cy="32505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13429" y="145530"/>
            <a:ext cx="1937841" cy="1578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862" y="4047344"/>
            <a:ext cx="2713222" cy="2470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705" y="4047345"/>
            <a:ext cx="2713219" cy="28106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259" y="34352"/>
            <a:ext cx="2248524" cy="1689517"/>
          </a:xfrm>
          <a:prstGeom prst="rect">
            <a:avLst/>
          </a:prstGeom>
        </p:spPr>
      </p:pic>
      <p:pic>
        <p:nvPicPr>
          <p:cNvPr id="9" name="Picture 2" descr="Картинка буратино с ключиком"/>
          <p:cNvPicPr>
            <a:picLocks noGrp="1" noChangeAspect="1" noChangeArrowheads="1" noCrop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494" y="-138847"/>
            <a:ext cx="5371457" cy="67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22886" y="139981"/>
            <a:ext cx="4603374" cy="663887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307" y="480832"/>
            <a:ext cx="7742421" cy="640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6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94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36</cp:revision>
  <dcterms:created xsi:type="dcterms:W3CDTF">2015-10-13T10:04:39Z</dcterms:created>
  <dcterms:modified xsi:type="dcterms:W3CDTF">2016-01-01T16:00:01Z</dcterms:modified>
</cp:coreProperties>
</file>