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882DD9-31F7-4E06-9E59-B42F351FDB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62DA4C-0558-4960-B727-0A724B6AA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7;&#1088;&#1075;&#1077;&#1081;\Downloads\&#1063;&#1080;&#1078;&#1080;&#1082;-&#1055;&#1099;&#1078;&#1080;&#1082;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30983"/>
            <a:ext cx="8496944" cy="1470025"/>
          </a:xfrm>
        </p:spPr>
        <p:txBody>
          <a:bodyPr/>
          <a:lstStyle/>
          <a:p>
            <a:r>
              <a:rPr lang="ru-RU" sz="3400" b="1" dirty="0" smtClean="0"/>
              <a:t>Петербургский зоопарк в камне и бронзе</a:t>
            </a:r>
            <a:endParaRPr lang="ru-RU" sz="3400" b="1" dirty="0"/>
          </a:p>
        </p:txBody>
      </p:sp>
      <p:pic>
        <p:nvPicPr>
          <p:cNvPr id="7170" name="Picture 2" descr="http://animal-store.ru/img/2015/050107/4109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973" y="3717032"/>
            <a:ext cx="3707227" cy="2780420"/>
          </a:xfrm>
          <a:prstGeom prst="rect">
            <a:avLst/>
          </a:prstGeom>
          <a:noFill/>
        </p:spPr>
      </p:pic>
      <p:pic>
        <p:nvPicPr>
          <p:cNvPr id="7172" name="Picture 4" descr="http://muzmix.com/images/songs/187259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6768752" cy="258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Памятник  зайцу</a:t>
            </a:r>
            <a:endParaRPr lang="ru-RU" dirty="0"/>
          </a:p>
        </p:txBody>
      </p:sp>
      <p:pic>
        <p:nvPicPr>
          <p:cNvPr id="1026" name="Picture 2" descr="http://msk.forum.motolodka.ru/att/club/447320_45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135862" cy="2765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5796136" y="2132856"/>
            <a:ext cx="30003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Этот зайчик живет рядом с островом, названном в  честь него. </a:t>
            </a:r>
          </a:p>
          <a:p>
            <a:r>
              <a:rPr lang="ru-RU" dirty="0" smtClean="0"/>
              <a:t>Что такое остров?</a:t>
            </a:r>
          </a:p>
          <a:p>
            <a:r>
              <a:rPr lang="ru-RU" dirty="0" smtClean="0"/>
              <a:t>Как называется этот остров, названный в честь зайца? Заячий. </a:t>
            </a:r>
          </a:p>
          <a:p>
            <a:r>
              <a:rPr lang="ru-RU" dirty="0" smtClean="0"/>
              <a:t>У города, как и у вас, тоже бывает день рождения, и он получает подарки. Такой подарок получил Санкт-Петербург на один свой день рождения.</a:t>
            </a:r>
          </a:p>
        </p:txBody>
      </p:sp>
      <p:pic>
        <p:nvPicPr>
          <p:cNvPr id="7170" name="Picture 2" descr="https://img-fotki.yandex.ru/get/4512/28520127.b9/0_f44ee_9f84990f_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145088" cy="2803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Бегемот  Тоня</a:t>
            </a:r>
            <a:endParaRPr lang="ru-RU" dirty="0"/>
          </a:p>
        </p:txBody>
      </p:sp>
      <p:pic>
        <p:nvPicPr>
          <p:cNvPr id="76802" name="Picture 2" descr="http://www.vashdosug.ru/upl/images/begem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5286412" cy="35528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40152" y="2060848"/>
            <a:ext cx="2714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Любимым зверем студентов является  </a:t>
            </a:r>
            <a:r>
              <a:rPr lang="ru-RU" dirty="0" err="1" smtClean="0"/>
              <a:t>бегемотиха</a:t>
            </a:r>
            <a:r>
              <a:rPr lang="ru-RU" dirty="0" smtClean="0"/>
              <a:t> Тоня. </a:t>
            </a:r>
          </a:p>
          <a:p>
            <a:r>
              <a:rPr lang="ru-RU" dirty="0" smtClean="0"/>
              <a:t>Кто такие студенты?</a:t>
            </a:r>
          </a:p>
          <a:p>
            <a:r>
              <a:rPr lang="ru-RU" dirty="0" smtClean="0"/>
              <a:t>Те, которые закончили школу и учатся в университетах.</a:t>
            </a:r>
          </a:p>
          <a:p>
            <a:r>
              <a:rPr lang="ru-RU" dirty="0" smtClean="0"/>
              <a:t>Студенты считают, что Тоня приносит удачу в учебе.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Чижик-Пыжик</a:t>
            </a:r>
            <a:endParaRPr lang="ru-RU" i="1" dirty="0"/>
          </a:p>
        </p:txBody>
      </p:sp>
      <p:pic>
        <p:nvPicPr>
          <p:cNvPr id="2050" name="Picture 2" descr="http://motoprom.info/image.php?module=city&amp;id=802&amp;w=810&amp;q=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9318" y="1412776"/>
            <a:ext cx="5122962" cy="4876302"/>
          </a:xfrm>
          <a:prstGeom prst="rect">
            <a:avLst/>
          </a:prstGeom>
          <a:noFill/>
        </p:spPr>
      </p:pic>
      <p:pic>
        <p:nvPicPr>
          <p:cNvPr id="5" name="Чижик-Пыж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22048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Сторожевые  львы</a:t>
            </a:r>
            <a:endParaRPr lang="ru-RU" dirty="0"/>
          </a:p>
        </p:txBody>
      </p:sp>
      <p:pic>
        <p:nvPicPr>
          <p:cNvPr id="78850" name="Picture 2" descr="http://img-fotki.yandex.ru/get/5306/77782588.0/0_8012f_542f77e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7000924" cy="4276721"/>
          </a:xfrm>
          <a:prstGeom prst="rect">
            <a:avLst/>
          </a:prstGeom>
          <a:noFill/>
        </p:spPr>
      </p:pic>
      <p:pic>
        <p:nvPicPr>
          <p:cNvPr id="78852" name="Picture 4" descr="http://img1.liveinternet.ru/images/attach/c/4/79/274/79274185_2222299_S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7000924" cy="3990976"/>
          </a:xfrm>
          <a:prstGeom prst="rect">
            <a:avLst/>
          </a:prstGeom>
          <a:noFill/>
        </p:spPr>
      </p:pic>
      <p:pic>
        <p:nvPicPr>
          <p:cNvPr id="78854" name="Picture 6" descr="http://img-fotki.yandex.ru/get/9813/62054023.17/0_f5c7a_780b50ca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85926"/>
            <a:ext cx="7000924" cy="40719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48478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ЗАГАДКА:</a:t>
            </a:r>
          </a:p>
          <a:p>
            <a:pPr lvl="0">
              <a:spcBef>
                <a:spcPct val="0"/>
              </a:spcBef>
              <a:defRPr/>
            </a:pP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Нас мастер из камня и бронзы создал</a:t>
            </a:r>
          </a:p>
          <a:p>
            <a:pPr lvl="0">
              <a:spcBef>
                <a:spcPct val="0"/>
              </a:spcBef>
              <a:defRPr/>
            </a:pP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И молча стоять у  Невы приказал,</a:t>
            </a:r>
          </a:p>
          <a:p>
            <a:pPr lvl="0">
              <a:spcBef>
                <a:spcPct val="0"/>
              </a:spcBef>
              <a:defRPr/>
            </a:pP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А чтобы лишить нас покоя и сна</a:t>
            </a:r>
          </a:p>
          <a:p>
            <a:pPr lvl="0">
              <a:spcBef>
                <a:spcPct val="0"/>
              </a:spcBef>
              <a:defRPr/>
            </a:pP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Каждому дал он по два шара.</a:t>
            </a:r>
          </a:p>
          <a:p>
            <a:pPr lvl="0">
              <a:spcBef>
                <a:spcPct val="0"/>
              </a:spcBef>
              <a:defRPr/>
            </a:pP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Один из шаров укатился в Неву</a:t>
            </a:r>
          </a:p>
          <a:p>
            <a:pPr lvl="0">
              <a:spcBef>
                <a:spcPct val="0"/>
              </a:spcBef>
              <a:defRPr/>
            </a:pP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Другой я уже не отдам никому.</a:t>
            </a:r>
            <a:endParaRPr lang="ru-RU" sz="36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357166"/>
            <a:ext cx="928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Памятник блокадной кошке Василисе</a:t>
            </a:r>
            <a:endParaRPr lang="ru-RU" sz="3600" b="1" dirty="0"/>
          </a:p>
        </p:txBody>
      </p:sp>
      <p:pic>
        <p:nvPicPr>
          <p:cNvPr id="2" name="Picture 2" descr="http://samsud.ru/images/photos/medium/article24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120680" cy="40804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3732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Скульптура была установлена в память о «мяукающей дивизии» — котах, завезенных в 1943 году в блокадный Ленинград для борьбы с нашествием крыс.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0" name="Picture 8" descr="http://aslematours.pl/data/galeria/duze/1318976952_98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071966" cy="42148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428604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медный всадник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Вот памятник царю Петру</a:t>
            </a:r>
            <a:br>
              <a:rPr lang="ru-RU" sz="2400" b="1" dirty="0" smtClean="0"/>
            </a:br>
            <a:r>
              <a:rPr lang="ru-RU" sz="2400" b="1" dirty="0" smtClean="0"/>
              <a:t>И царскому коню,</a:t>
            </a:r>
            <a:br>
              <a:rPr lang="ru-RU" sz="2400" b="1" dirty="0" smtClean="0"/>
            </a:br>
            <a:r>
              <a:rPr lang="ru-RU" sz="2400" b="1" dirty="0" smtClean="0"/>
              <a:t>Фотографируют его</a:t>
            </a:r>
            <a:br>
              <a:rPr lang="ru-RU" sz="2400" b="1" dirty="0" smtClean="0"/>
            </a:br>
            <a:r>
              <a:rPr lang="ru-RU" sz="2400" b="1" dirty="0" smtClean="0"/>
              <a:t>По двести раз на дню.</a:t>
            </a:r>
            <a:endParaRPr lang="ru-RU" sz="2400" dirty="0" smtClean="0"/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Царь много славных </a:t>
            </a:r>
          </a:p>
          <a:p>
            <a:r>
              <a:rPr lang="ru-RU" sz="2400" b="1" dirty="0" smtClean="0"/>
              <a:t>дел свершил,</a:t>
            </a:r>
            <a:br>
              <a:rPr lang="ru-RU" sz="2400" b="1" dirty="0" smtClean="0"/>
            </a:br>
            <a:r>
              <a:rPr lang="ru-RU" sz="2400" b="1" dirty="0" smtClean="0"/>
              <a:t>А конь неоднократно</a:t>
            </a:r>
            <a:br>
              <a:rPr lang="ru-RU" sz="2400" b="1" dirty="0" smtClean="0"/>
            </a:br>
            <a:r>
              <a:rPr lang="ru-RU" sz="2400" b="1" dirty="0" smtClean="0"/>
              <a:t>Его на подвиги возил</a:t>
            </a:r>
            <a:br>
              <a:rPr lang="ru-RU" sz="2400" b="1" dirty="0" smtClean="0"/>
            </a:br>
            <a:r>
              <a:rPr lang="ru-RU" sz="2400" b="1" dirty="0" smtClean="0"/>
              <a:t>И привозил обратно.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357166"/>
            <a:ext cx="928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Считалочка «У Литейного моста»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У Литейного моста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Я поймал в Неве кита.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Спрятал за окошко,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Съела его кошка.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Помогали два кота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Вот и нет теперь кита.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Кто не верит другу –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Выходи из круга.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486" name="Picture 6" descr="http://900igr.net/datai/doshkolnoe-obrazovanie/Oznakomlenie-detej-s-rodnym-gorodom/0011-006-Schitalka-U-litejnogo-mo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5614492" cy="3744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312</TotalTime>
  <Words>205</Words>
  <Application>Microsoft Office PowerPoint</Application>
  <PresentationFormat>Экран (4:3)</PresentationFormat>
  <Paragraphs>35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Петербургский зоопарк в камне и бронзе</vt:lpstr>
      <vt:lpstr>                                Памятник  зайцу</vt:lpstr>
      <vt:lpstr>Бегемот  Тоня</vt:lpstr>
      <vt:lpstr>Чижик-Пыжик</vt:lpstr>
      <vt:lpstr>Сторожевые  львы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Петербургский зоопарк в камне и бронзе</dc:title>
  <dc:creator>DNA7 X86</dc:creator>
  <cp:lastModifiedBy>Екатприна</cp:lastModifiedBy>
  <cp:revision>34</cp:revision>
  <dcterms:created xsi:type="dcterms:W3CDTF">2014-03-20T16:30:56Z</dcterms:created>
  <dcterms:modified xsi:type="dcterms:W3CDTF">2015-12-22T19:28:47Z</dcterms:modified>
</cp:coreProperties>
</file>