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10"/>
  </p:notesMasterIdLst>
  <p:sldIdLst>
    <p:sldId id="257" r:id="rId2"/>
    <p:sldId id="278" r:id="rId3"/>
    <p:sldId id="281" r:id="rId4"/>
    <p:sldId id="282" r:id="rId5"/>
    <p:sldId id="289" r:id="rId6"/>
    <p:sldId id="290" r:id="rId7"/>
    <p:sldId id="286" r:id="rId8"/>
    <p:sldId id="29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685" autoAdjust="0"/>
    <p:restoredTop sz="88841" autoAdjust="0"/>
  </p:normalViewPr>
  <p:slideViewPr>
    <p:cSldViewPr>
      <p:cViewPr varScale="1">
        <p:scale>
          <a:sx n="77" d="100"/>
          <a:sy n="77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41044-A63B-4409-B6D0-0329310AC9F1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1A3CA-5E1F-4D17-BBE2-43CA65FC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B0F0-5977-4FA7-9908-541D7C0F3E6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469E-ECE6-4710-BD3B-7B16CA999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B0F0-5977-4FA7-9908-541D7C0F3E6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469E-ECE6-4710-BD3B-7B16CA999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B0F0-5977-4FA7-9908-541D7C0F3E6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469E-ECE6-4710-BD3B-7B16CA999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B0F0-5977-4FA7-9908-541D7C0F3E6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469E-ECE6-4710-BD3B-7B16CA999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B0F0-5977-4FA7-9908-541D7C0F3E6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469E-ECE6-4710-BD3B-7B16CA999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B0F0-5977-4FA7-9908-541D7C0F3E6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469E-ECE6-4710-BD3B-7B16CA999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B0F0-5977-4FA7-9908-541D7C0F3E6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469E-ECE6-4710-BD3B-7B16CA999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B0F0-5977-4FA7-9908-541D7C0F3E6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469E-ECE6-4710-BD3B-7B16CA999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B0F0-5977-4FA7-9908-541D7C0F3E6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469E-ECE6-4710-BD3B-7B16CA999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B0F0-5977-4FA7-9908-541D7C0F3E6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469E-ECE6-4710-BD3B-7B16CA999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B0F0-5977-4FA7-9908-541D7C0F3E6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469E-ECE6-4710-BD3B-7B16CA999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3B0F0-5977-4FA7-9908-541D7C0F3E6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9469E-ECE6-4710-BD3B-7B16CA999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157163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Impact" pitchFamily="34" charset="0"/>
              </a:rPr>
              <a:t>Цель:</a:t>
            </a:r>
            <a:r>
              <a:rPr lang="ru-RU" sz="1800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ru-RU" sz="1800" dirty="0" smtClean="0">
                <a:solidFill>
                  <a:srgbClr val="00B0F0"/>
                </a:solidFill>
                <a:latin typeface="Impact" pitchFamily="34" charset="0"/>
              </a:rPr>
              <a:t>создание благоприятного микроклимата, доверительных отношений между взрослыми и детьми, родителями и педагогами 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286124"/>
            <a:ext cx="8429684" cy="321471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Образовательные: </a:t>
            </a:r>
            <a:r>
              <a:rPr lang="ru-RU" sz="2000" b="1" i="1" dirty="0" smtClean="0">
                <a:solidFill>
                  <a:srgbClr val="002060"/>
                </a:solidFill>
              </a:rPr>
              <a:t>Формировать у детей умение импровизировать под музыку разного характера; упражнять в умении согласовывать движения со словом, выполнять движения ритмично, свободно, выразительно;</a:t>
            </a:r>
          </a:p>
          <a:p>
            <a:pPr marL="457200" indent="-457200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         расширять кругозор детей, используя методы и приемы музыкального воспитания.</a:t>
            </a:r>
          </a:p>
          <a:p>
            <a:pPr marL="457200" indent="-457200">
              <a:buNone/>
            </a:pPr>
            <a:endParaRPr lang="ru-RU" sz="2000" b="1" i="1" dirty="0">
              <a:solidFill>
                <a:srgbClr val="002060"/>
              </a:solidFill>
            </a:endParaRPr>
          </a:p>
          <a:p>
            <a:pPr marL="457200" indent="-457200">
              <a:buNone/>
            </a:pPr>
            <a:r>
              <a:rPr lang="ru-RU" sz="2000" b="1" i="1" dirty="0" smtClean="0">
                <a:solidFill>
                  <a:srgbClr val="00B050"/>
                </a:solidFill>
              </a:rPr>
              <a:t>Развивающие: </a:t>
            </a:r>
            <a:r>
              <a:rPr lang="ru-RU" sz="2000" b="1" i="1" dirty="0" smtClean="0">
                <a:solidFill>
                  <a:srgbClr val="002060"/>
                </a:solidFill>
              </a:rPr>
              <a:t>Развивать  память, речь детей, с помощью музыкально-ритмических упражнений и песен; развивать слуховое внимание, логическое мышление, творческие способности детей; развивать детское творчество и музыкальную фантазию.</a:t>
            </a:r>
          </a:p>
          <a:p>
            <a:pPr marL="457200" indent="-457200">
              <a:buNone/>
            </a:pPr>
            <a:endParaRPr lang="ru-RU" sz="2000" b="1" i="1" dirty="0" smtClean="0">
              <a:solidFill>
                <a:srgbClr val="002060"/>
              </a:solidFill>
            </a:endParaRPr>
          </a:p>
          <a:p>
            <a:pPr marL="457200" indent="-457200">
              <a:buNone/>
            </a:pPr>
            <a:endParaRPr lang="ru-RU" sz="2000" b="1" i="1" dirty="0">
              <a:solidFill>
                <a:srgbClr val="002060"/>
              </a:solidFill>
            </a:endParaRPr>
          </a:p>
          <a:p>
            <a:pPr marL="457200" indent="-457200">
              <a:buNone/>
            </a:pPr>
            <a:r>
              <a:rPr lang="ru-RU" sz="2000" b="1" i="1" dirty="0" smtClean="0">
                <a:solidFill>
                  <a:srgbClr val="FFC000"/>
                </a:solidFill>
              </a:rPr>
              <a:t>Воспитательные: </a:t>
            </a:r>
            <a:r>
              <a:rPr lang="ru-RU" sz="2000" b="1" i="1" dirty="0" smtClean="0">
                <a:solidFill>
                  <a:srgbClr val="002060"/>
                </a:solidFill>
              </a:rPr>
              <a:t>Воспитывать интерес к музыке, активность,</a:t>
            </a:r>
          </a:p>
          <a:p>
            <a:pPr marL="457200" indent="-457200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         самостоятельность. Воспитывать любовь к матери, уважение к старшим; прививать духовно- нравственные качества, чувства уважения, доброты и нежности; сплачивать коллектив.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 </a:t>
            </a:r>
          </a:p>
          <a:p>
            <a:pPr marL="457200" indent="-457200">
              <a:buNone/>
            </a:pPr>
            <a:endParaRPr lang="ru-RU" sz="2000" b="1" i="1" dirty="0" smtClean="0">
              <a:solidFill>
                <a:srgbClr val="002060"/>
              </a:solidFill>
            </a:endParaRPr>
          </a:p>
          <a:p>
            <a:pPr marL="457200" indent="-457200">
              <a:buNone/>
            </a:pP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04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Презентация праздников </a:t>
            </a:r>
            <a:r>
              <a:rPr lang="ru-RU" b="1" dirty="0" smtClean="0">
                <a:solidFill>
                  <a:srgbClr val="00B0F0"/>
                </a:solidFill>
              </a:rPr>
              <a:t>совместно с родителями </a:t>
            </a:r>
          </a:p>
          <a:p>
            <a:pPr algn="ctr"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"</a:t>
            </a:r>
            <a:r>
              <a:rPr lang="ru-RU" sz="2000" b="1" i="1" dirty="0" smtClean="0">
                <a:solidFill>
                  <a:srgbClr val="FF0000"/>
                </a:solidFill>
              </a:rPr>
              <a:t>Праздничный </a:t>
            </a:r>
            <a:r>
              <a:rPr lang="ru-RU" sz="2000" b="1" i="1" dirty="0" smtClean="0">
                <a:solidFill>
                  <a:srgbClr val="00B050"/>
                </a:solidFill>
              </a:rPr>
              <a:t>калейдоскоп "</a:t>
            </a:r>
          </a:p>
          <a:p>
            <a:pPr algn="r"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ru-RU" sz="1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«Добрый вечер» - говорим мы вам. Мы не случайно собрались сегодня в этот ноябрьский вечер, в нашем уютном зале. Ведь именно в ноябре мы отмечаем такой праздник, как День Матери. Приветствуем всех мам и бабушек, кто пришел на наш вечер, который мы посвятили самым добрым, самым чутким, самым нежным, заботливым, трудолюбивым, и, конечно же, самым красивым, нашим женщинам – мамам и бабушкам!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F:\день матери Алина\S143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2861356" cy="2166639"/>
          </a:xfrm>
          <a:prstGeom prst="rect">
            <a:avLst/>
          </a:prstGeom>
          <a:noFill/>
        </p:spPr>
      </p:pic>
      <p:pic>
        <p:nvPicPr>
          <p:cNvPr id="2052" name="Picture 4" descr="F:\день матери Алина\S143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286124"/>
            <a:ext cx="3000396" cy="23079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5643578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Спасибо за ваше доброе сердце, за желание быть рядом с детьми, подарить им душевное тепло. Нам очень приятно видеть добрые и нежные улыбки мамочек, счастливые глаза ваших детей. За интересное участие в празднике и за то, что вы всегда с нами, за то, что вы самые, самые – всем мамам вручаются памятные  «медали»!</a:t>
            </a:r>
            <a:endParaRPr lang="ru-RU" sz="1600" dirty="0"/>
          </a:p>
        </p:txBody>
      </p:sp>
      <p:pic>
        <p:nvPicPr>
          <p:cNvPr id="8" name="Picture 4" descr="F:\день матери Алина\S143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357298"/>
            <a:ext cx="3445551" cy="2272463"/>
          </a:xfrm>
          <a:prstGeom prst="rect">
            <a:avLst/>
          </a:prstGeom>
          <a:noFill/>
        </p:spPr>
      </p:pic>
      <p:pic>
        <p:nvPicPr>
          <p:cNvPr id="9" name="Picture 3" descr="F:\день матери Алина\S1430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86190"/>
            <a:ext cx="3000396" cy="1928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Мамочка, любимая, родная,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Солнышко, ромашка, василек,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Что мне пожелать тебе не знаю в этот замечательный денек.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Пожелаю радости и счастья,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Мира и удачи на твой век,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Чтобы сердце не рвалось на части,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Милый мой, родной мой, человек!</a:t>
            </a:r>
            <a:endParaRPr lang="ru-RU" sz="2000" dirty="0"/>
          </a:p>
        </p:txBody>
      </p:sp>
      <p:pic>
        <p:nvPicPr>
          <p:cNvPr id="3074" name="Picture 2" descr="F:\день матери Алина\S1430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85992"/>
            <a:ext cx="6643734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7163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</a:rPr>
              <a:t>Внимание! Внимание! Веселое гуляние!</a:t>
            </a:r>
            <a:br>
              <a:rPr lang="ru-RU" sz="2000" b="1" i="1" dirty="0" smtClean="0">
                <a:solidFill>
                  <a:srgbClr val="00B0F0"/>
                </a:solidFill>
              </a:rPr>
            </a:br>
            <a:r>
              <a:rPr lang="ru-RU" sz="2000" b="1" i="1" dirty="0" smtClean="0">
                <a:solidFill>
                  <a:srgbClr val="00B0F0"/>
                </a:solidFill>
              </a:rPr>
              <a:t>Собирайся скорее, народ! Вас что-то интересное ждет!</a:t>
            </a:r>
            <a:br>
              <a:rPr lang="ru-RU" sz="2000" b="1" i="1" dirty="0" smtClean="0">
                <a:solidFill>
                  <a:srgbClr val="00B0F0"/>
                </a:solidFill>
              </a:rPr>
            </a:br>
            <a:r>
              <a:rPr lang="ru-RU" sz="2000" b="1" i="1" dirty="0" smtClean="0">
                <a:solidFill>
                  <a:srgbClr val="00B0F0"/>
                </a:solidFill>
              </a:rPr>
              <a:t>Давно мы ждем –поджидаем, праздник без вас не начинаем!</a:t>
            </a:r>
            <a:br>
              <a:rPr lang="ru-RU" sz="2000" b="1" i="1" dirty="0" smtClean="0">
                <a:solidFill>
                  <a:srgbClr val="00B0F0"/>
                </a:solidFill>
              </a:rPr>
            </a:br>
            <a:r>
              <a:rPr lang="ru-RU" sz="2000" b="1" i="1" dirty="0" smtClean="0">
                <a:solidFill>
                  <a:srgbClr val="00B0F0"/>
                </a:solidFill>
              </a:rPr>
              <a:t>Милости просим, будьте, как дома, вся территория вам знакома.</a:t>
            </a:r>
            <a:br>
              <a:rPr lang="ru-RU" sz="2000" b="1" i="1" dirty="0" smtClean="0">
                <a:solidFill>
                  <a:srgbClr val="00B0F0"/>
                </a:solidFill>
              </a:rPr>
            </a:br>
            <a:r>
              <a:rPr lang="ru-RU" sz="2000" b="1" i="1" dirty="0" smtClean="0">
                <a:solidFill>
                  <a:srgbClr val="00B0F0"/>
                </a:solidFill>
              </a:rPr>
              <a:t>Матушку зиму отпраздновать нужно,</a:t>
            </a:r>
            <a:br>
              <a:rPr lang="ru-RU" sz="2000" b="1" i="1" dirty="0" smtClean="0">
                <a:solidFill>
                  <a:srgbClr val="00B0F0"/>
                </a:solidFill>
              </a:rPr>
            </a:br>
            <a:r>
              <a:rPr lang="ru-RU" sz="2000" b="1" i="1" dirty="0" smtClean="0">
                <a:solidFill>
                  <a:srgbClr val="00B0F0"/>
                </a:solidFill>
              </a:rPr>
              <a:t>И проводить, как положено, дружно!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H:\масленица 18.02.2015 садик\P21830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3116"/>
            <a:ext cx="357083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:\масленница\DSCN4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71876"/>
            <a:ext cx="3643338" cy="3031593"/>
          </a:xfrm>
          <a:prstGeom prst="rect">
            <a:avLst/>
          </a:prstGeom>
          <a:noFill/>
        </p:spPr>
      </p:pic>
      <p:pic>
        <p:nvPicPr>
          <p:cNvPr id="1026" name="Picture 2" descr="F:\масленница\DSCN49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14818"/>
            <a:ext cx="3020554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Внимание! Внимание! Начинаем соревнование!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Масленица за нами наблюдает и самых лучших выбирает!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Если дружно взять канат, потянуть вперед – назад,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И сказать три раза «Эх!» – победит, наверно, смех!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7" name="Picture 4" descr="H:\масленница\DSCN5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694" y="1785926"/>
            <a:ext cx="3750802" cy="2857520"/>
          </a:xfrm>
          <a:prstGeom prst="rect">
            <a:avLst/>
          </a:prstGeom>
          <a:noFill/>
        </p:spPr>
      </p:pic>
      <p:pic>
        <p:nvPicPr>
          <p:cNvPr id="11" name="Picture 2" descr="H:\масленница\DSCN4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445579"/>
            <a:ext cx="3286147" cy="2412421"/>
          </a:xfrm>
          <a:prstGeom prst="rect">
            <a:avLst/>
          </a:prstGeom>
          <a:noFill/>
        </p:spPr>
      </p:pic>
      <p:pic>
        <p:nvPicPr>
          <p:cNvPr id="12" name="Рисунок 11" descr="H:\масленица 18.02.2015 садик\P21830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643050"/>
            <a:ext cx="3857652" cy="300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Масленицу провожаем! Весну встречаем! 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И блинами в группах угощаем!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А еще на прощание, Масленице скажем: «До свидания!»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«Прощай, прощай и на нас ты не серчай!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Через годок встретим тебя опять на порог!»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6" name="Picture 2" descr="H:\масленница\DSCN5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6643734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00B050"/>
                </a:solidFill>
              </a:rPr>
              <a:t>Сегодня мы отмечаем праздник «День защитника Отечества». Это праздник наших дедушек и пап.  Ведь они защитники нашей Родины! Мы рады приветствовать вас на веселом торжественном празднике!</a:t>
            </a:r>
            <a:br>
              <a:rPr lang="ru-RU" sz="1600" b="1" i="1" dirty="0" smtClean="0">
                <a:solidFill>
                  <a:srgbClr val="00B050"/>
                </a:solidFill>
              </a:rPr>
            </a:br>
            <a:endParaRPr lang="ru-RU" sz="1600" b="1" i="1" dirty="0">
              <a:solidFill>
                <a:srgbClr val="00B050"/>
              </a:solidFill>
            </a:endParaRPr>
          </a:p>
        </p:txBody>
      </p:sp>
      <p:pic>
        <p:nvPicPr>
          <p:cNvPr id="7170" name="Picture 2" descr="F:\катя праздник 23 февраля 2015\P22033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214422"/>
            <a:ext cx="2732963" cy="2143239"/>
          </a:xfrm>
          <a:prstGeom prst="rect">
            <a:avLst/>
          </a:prstGeom>
          <a:noFill/>
        </p:spPr>
      </p:pic>
      <p:pic>
        <p:nvPicPr>
          <p:cNvPr id="7171" name="Picture 3" descr="F:\катя праздник 23 февраля 2015\P2203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1"/>
            <a:ext cx="2428892" cy="25205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1785927"/>
            <a:ext cx="3000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Папин праздник – главный праздник</a:t>
            </a:r>
            <a:br>
              <a:rPr lang="ru-RU" b="1" i="1" dirty="0" smtClean="0">
                <a:solidFill>
                  <a:srgbClr val="00B0F0"/>
                </a:solidFill>
              </a:rPr>
            </a:br>
            <a:r>
              <a:rPr lang="ru-RU" b="1" i="1" dirty="0" smtClean="0">
                <a:solidFill>
                  <a:srgbClr val="00B0F0"/>
                </a:solidFill>
              </a:rPr>
              <a:t>Всех мальчишек и мужчин!</a:t>
            </a:r>
            <a:br>
              <a:rPr lang="ru-RU" b="1" i="1" dirty="0" smtClean="0">
                <a:solidFill>
                  <a:srgbClr val="00B0F0"/>
                </a:solidFill>
              </a:rPr>
            </a:br>
            <a:r>
              <a:rPr lang="ru-RU" b="1" i="1" dirty="0" smtClean="0">
                <a:solidFill>
                  <a:srgbClr val="00B0F0"/>
                </a:solidFill>
              </a:rPr>
              <a:t>И поэтому сегодня</a:t>
            </a:r>
            <a:br>
              <a:rPr lang="ru-RU" b="1" i="1" dirty="0" smtClean="0">
                <a:solidFill>
                  <a:srgbClr val="00B0F0"/>
                </a:solidFill>
              </a:rPr>
            </a:br>
            <a:r>
              <a:rPr lang="ru-RU" b="1" i="1" dirty="0" smtClean="0">
                <a:solidFill>
                  <a:srgbClr val="00B0F0"/>
                </a:solidFill>
              </a:rPr>
              <a:t>Их поздравить мы хотим!</a:t>
            </a:r>
            <a:endParaRPr lang="ru-RU" dirty="0"/>
          </a:p>
        </p:txBody>
      </p:sp>
      <p:pic>
        <p:nvPicPr>
          <p:cNvPr id="6" name="Picture 2" descr="F:\катя праздник 23 февраля 2015\P2203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290" y="3500438"/>
            <a:ext cx="3091470" cy="2643206"/>
          </a:xfrm>
          <a:prstGeom prst="rect">
            <a:avLst/>
          </a:prstGeom>
          <a:noFill/>
        </p:spPr>
      </p:pic>
      <p:pic>
        <p:nvPicPr>
          <p:cNvPr id="7" name="Picture 3" descr="F:\катя праздник 23 февраля 2015\P22034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357562"/>
            <a:ext cx="3571901" cy="30824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</a:rPr>
              <a:t>Мы бесспорно, убедились, что на свете лучше нет наших пап.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И всем мужчинам шлем восторженный привет.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Хоть не хочется прощаться , но пора нам расставаться.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Садик встретит радостно, вас в любой из праздников!</a:t>
            </a:r>
            <a:endParaRPr lang="ru-RU" sz="1800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F:\катя праздник 23 февраля 2015\P2203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387792"/>
            <a:ext cx="4643470" cy="36842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5072074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Семья-это слово нам многое скажет.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00B0F0"/>
                </a:solidFill>
              </a:rPr>
              <a:t>Семья нам с рожденья в путь жизни покажет.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92D050"/>
                </a:solidFill>
              </a:rPr>
              <a:t>И каждый, какой бы с ней не был момент,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FFC000"/>
                </a:solidFill>
              </a:rPr>
              <a:t>Волшебней, роднее моментов и нет.</a:t>
            </a:r>
            <a:br>
              <a:rPr lang="ru-RU" b="1" i="1" dirty="0" smtClean="0">
                <a:solidFill>
                  <a:srgbClr val="FFC00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Семья с нами рядом всегда и везде,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Она много значит в каждой судьбе.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</TotalTime>
  <Words>360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Цель: создание благоприятного микроклимата, доверительных отношений между взрослыми и детьми, родителями и педагогами .</vt:lpstr>
      <vt:lpstr>«Добрый вечер» - говорим мы вам. Мы не случайно собрались сегодня в этот ноябрьский вечер, в нашем уютном зале. Ведь именно в ноябре мы отмечаем такой праздник, как День Матери. Приветствуем всех мам и бабушек, кто пришел на наш вечер, который мы посвятили самым добрым, самым чутким, самым нежным, заботливым, трудолюбивым, и, конечно же, самым красивым, нашим женщинам – мамам и бабушкам!</vt:lpstr>
      <vt:lpstr>Мамочка, любимая, родная, Солнышко, ромашка, василек, Что мне пожелать тебе не знаю в этот замечательный денек. Пожелаю радости и счастья, Мира и удачи на твой век, Чтобы сердце не рвалось на части, Милый мой, родной мой, человек!</vt:lpstr>
      <vt:lpstr>Внимание! Внимание! Веселое гуляние! Собирайся скорее, народ! Вас что-то интересное ждет! Давно мы ждем –поджидаем, праздник без вас не начинаем! Милости просим, будьте, как дома, вся территория вам знакома. Матушку зиму отпраздновать нужно, И проводить, как положено, дружно!</vt:lpstr>
      <vt:lpstr>Внимание! Внимание! Начинаем соревнование! Масленица за нами наблюдает и самых лучших выбирает! Если дружно взять канат, потянуть вперед – назад, И сказать три раза «Эх!» – победит, наверно, смех!</vt:lpstr>
      <vt:lpstr>Масленицу провожаем! Весну встречаем!  И блинами в группах угощаем! А еще на прощание, Масленице скажем: «До свидания!» «Прощай, прощай и на нас ты не серчай! Через годок встретим тебя опять на порог!»</vt:lpstr>
      <vt:lpstr>Сегодня мы отмечаем праздник «День защитника Отечества». Это праздник наших дедушек и пап.  Ведь они защитники нашей Родины! Мы рады приветствовать вас на веселом торжественном празднике! </vt:lpstr>
      <vt:lpstr>Мы бесспорно, убедились, что на свете лучше нет наших пап. И всем мужчинам шлем восторженный привет. Хоть не хочется прощаться , но пора нам расставаться. Садик встретит радостно, вас в любой из праздников!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</dc:creator>
  <cp:lastModifiedBy>павел</cp:lastModifiedBy>
  <cp:revision>286</cp:revision>
  <dcterms:created xsi:type="dcterms:W3CDTF">2013-05-23T12:06:19Z</dcterms:created>
  <dcterms:modified xsi:type="dcterms:W3CDTF">2016-01-09T20:25:54Z</dcterms:modified>
</cp:coreProperties>
</file>