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58" r:id="rId5"/>
    <p:sldId id="262" r:id="rId6"/>
    <p:sldId id="263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25</Words>
  <Application>Microsoft Office PowerPoint</Application>
  <PresentationFormat>Экран (4:3)</PresentationFormat>
  <Paragraphs>10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Wingdings 2</vt:lpstr>
      <vt:lpstr>Calibri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mama</cp:lastModifiedBy>
  <cp:revision>57</cp:revision>
  <dcterms:created xsi:type="dcterms:W3CDTF">2015-01-08T05:40:09Z</dcterms:created>
  <dcterms:modified xsi:type="dcterms:W3CDTF">2015-01-11T15:58:52Z</dcterms:modified>
</cp:coreProperties>
</file>