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6" r:id="rId4"/>
    <p:sldId id="271" r:id="rId5"/>
    <p:sldId id="272" r:id="rId6"/>
    <p:sldId id="273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0189-4486-4D7E-B1B7-6A20ACA4F79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3A98D-4DF1-454F-A478-D0C0801C94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860618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14DA5-A1F7-42D0-85B2-775C258196C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1EB4-6579-47F3-9528-B453CC3AA7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417422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00FF-8219-45D0-BF2A-1AE0ADCF1A9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55B5A-947D-4084-8434-23B45CB47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93381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234FD-081C-4558-B735-B72377A9D5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4BB7-2C87-4708-8D35-A82554F979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629840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C8EB-4FF3-47D0-8112-34726C7129E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3C65-01B1-4C52-A08A-C8B1AFFB6A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027914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A672-EF2F-480D-8F01-D53B3916538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AB17-3C7F-43EF-B204-4C02D3494E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712459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07B7-0F15-44A7-AA73-2369FEDD1FC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EC10-D24C-46AB-A861-69ECD2854B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789994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1F9DD-055C-470D-B40C-FA68AE2966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8B6C-14EB-4366-9D8E-85F029AD16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96089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DE44-E9FE-4B4C-8969-8402C42A5F6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54904-D147-4B5C-95C4-39416067CC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503012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CAF74-9C89-48D0-959A-249B6A26997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34536-3BD8-4A9D-81BE-2EA242015A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259741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95F6-B180-4DB1-A440-8787C3DB149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9048-763D-445C-9852-1528A565F9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759320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6A3C-6EF5-4E4A-AFF9-9F13733D459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44E69-755E-454E-8544-F5BB89B310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229626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4CB171-59B0-422F-B6AD-048C3AD06A9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E65D1C-31D6-41B5-98CE-07E34370B1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53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heel spokes="1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7"/>
          <p:cNvGrpSpPr>
            <a:grpSpLocks/>
          </p:cNvGrpSpPr>
          <p:nvPr/>
        </p:nvGrpSpPr>
        <p:grpSpPr bwMode="auto">
          <a:xfrm>
            <a:off x="857250" y="2428875"/>
            <a:ext cx="7239000" cy="1905000"/>
            <a:chOff x="480" y="768"/>
            <a:chExt cx="5088" cy="1488"/>
          </a:xfrm>
        </p:grpSpPr>
        <p:sp>
          <p:nvSpPr>
            <p:cNvPr id="10261" name="AutoShape 28"/>
            <p:cNvSpPr>
              <a:spLocks noChangeAspect="1" noChangeArrowheads="1" noTextEdit="1"/>
            </p:cNvSpPr>
            <p:nvPr/>
          </p:nvSpPr>
          <p:spPr bwMode="auto">
            <a:xfrm>
              <a:off x="672" y="768"/>
              <a:ext cx="3333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Rectangle 29"/>
            <p:cNvSpPr>
              <a:spLocks noChangeArrowheads="1"/>
            </p:cNvSpPr>
            <p:nvPr/>
          </p:nvSpPr>
          <p:spPr bwMode="auto">
            <a:xfrm>
              <a:off x="540" y="1407"/>
              <a:ext cx="1428" cy="5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63" name="Rectangle 30"/>
            <p:cNvSpPr>
              <a:spLocks noChangeArrowheads="1"/>
            </p:cNvSpPr>
            <p:nvPr/>
          </p:nvSpPr>
          <p:spPr bwMode="auto">
            <a:xfrm>
              <a:off x="742" y="1074"/>
              <a:ext cx="131" cy="33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1286" y="816"/>
              <a:ext cx="685" cy="59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65" name="Oval 32"/>
            <p:cNvSpPr>
              <a:spLocks noChangeArrowheads="1"/>
            </p:cNvSpPr>
            <p:nvPr/>
          </p:nvSpPr>
          <p:spPr bwMode="auto">
            <a:xfrm>
              <a:off x="682" y="1837"/>
              <a:ext cx="392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266" name="Oval 33"/>
            <p:cNvSpPr>
              <a:spLocks noChangeArrowheads="1"/>
            </p:cNvSpPr>
            <p:nvPr/>
          </p:nvSpPr>
          <p:spPr bwMode="auto">
            <a:xfrm>
              <a:off x="1498" y="1837"/>
              <a:ext cx="39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267" name="Rectangle 34"/>
            <p:cNvSpPr>
              <a:spLocks noChangeArrowheads="1"/>
            </p:cNvSpPr>
            <p:nvPr/>
          </p:nvSpPr>
          <p:spPr bwMode="auto">
            <a:xfrm>
              <a:off x="1417" y="923"/>
              <a:ext cx="494" cy="38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268" name="Rectangle 35"/>
            <p:cNvSpPr>
              <a:spLocks noChangeArrowheads="1"/>
            </p:cNvSpPr>
            <p:nvPr/>
          </p:nvSpPr>
          <p:spPr bwMode="auto">
            <a:xfrm>
              <a:off x="692" y="1031"/>
              <a:ext cx="231" cy="64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3" name="Rectangle 36"/>
            <p:cNvSpPr>
              <a:spLocks noChangeArrowheads="1"/>
            </p:cNvSpPr>
            <p:nvPr/>
          </p:nvSpPr>
          <p:spPr bwMode="auto">
            <a:xfrm>
              <a:off x="2082" y="891"/>
              <a:ext cx="1703" cy="10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70" name="Oval 37"/>
            <p:cNvSpPr>
              <a:spLocks noChangeArrowheads="1"/>
            </p:cNvSpPr>
            <p:nvPr/>
          </p:nvSpPr>
          <p:spPr bwMode="auto">
            <a:xfrm>
              <a:off x="2344" y="1805"/>
              <a:ext cx="40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271" name="Oval 38"/>
            <p:cNvSpPr>
              <a:spLocks noChangeArrowheads="1"/>
            </p:cNvSpPr>
            <p:nvPr/>
          </p:nvSpPr>
          <p:spPr bwMode="auto">
            <a:xfrm>
              <a:off x="3160" y="1805"/>
              <a:ext cx="40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480" y="1472"/>
              <a:ext cx="60" cy="42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Rectangle 40"/>
            <p:cNvSpPr>
              <a:spLocks noChangeArrowheads="1"/>
            </p:cNvSpPr>
            <p:nvPr/>
          </p:nvSpPr>
          <p:spPr bwMode="auto">
            <a:xfrm>
              <a:off x="3855" y="891"/>
              <a:ext cx="1713" cy="1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74" name="Oval 41"/>
            <p:cNvSpPr>
              <a:spLocks noChangeArrowheads="1"/>
            </p:cNvSpPr>
            <p:nvPr/>
          </p:nvSpPr>
          <p:spPr bwMode="auto">
            <a:xfrm>
              <a:off x="4127" y="1805"/>
              <a:ext cx="39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275" name="Oval 42"/>
            <p:cNvSpPr>
              <a:spLocks noChangeArrowheads="1"/>
            </p:cNvSpPr>
            <p:nvPr/>
          </p:nvSpPr>
          <p:spPr bwMode="auto">
            <a:xfrm>
              <a:off x="4943" y="1805"/>
              <a:ext cx="39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276" name="Rectangle 43"/>
            <p:cNvSpPr>
              <a:spLocks noChangeArrowheads="1"/>
            </p:cNvSpPr>
            <p:nvPr/>
          </p:nvSpPr>
          <p:spPr bwMode="auto">
            <a:xfrm>
              <a:off x="2976" y="1008"/>
              <a:ext cx="714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277" name="Rectangle 44"/>
            <p:cNvSpPr>
              <a:spLocks noChangeArrowheads="1"/>
            </p:cNvSpPr>
            <p:nvPr/>
          </p:nvSpPr>
          <p:spPr bwMode="auto">
            <a:xfrm>
              <a:off x="2160" y="1008"/>
              <a:ext cx="742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278" name="Rectangle 45"/>
            <p:cNvSpPr>
              <a:spLocks noChangeArrowheads="1"/>
            </p:cNvSpPr>
            <p:nvPr/>
          </p:nvSpPr>
          <p:spPr bwMode="auto">
            <a:xfrm>
              <a:off x="4752" y="1008"/>
              <a:ext cx="714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279" name="Rectangle 46"/>
            <p:cNvSpPr>
              <a:spLocks noChangeArrowheads="1"/>
            </p:cNvSpPr>
            <p:nvPr/>
          </p:nvSpPr>
          <p:spPr bwMode="auto">
            <a:xfrm>
              <a:off x="3936" y="1008"/>
              <a:ext cx="742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</p:grpSp>
      <p:cxnSp>
        <p:nvCxnSpPr>
          <p:cNvPr id="27" name="Соединительная линия уступом 26"/>
          <p:cNvCxnSpPr/>
          <p:nvPr/>
        </p:nvCxnSpPr>
        <p:spPr>
          <a:xfrm flipV="1">
            <a:off x="5572125" y="3571875"/>
            <a:ext cx="136525" cy="19050"/>
          </a:xfrm>
          <a:prstGeom prst="bentConnector3">
            <a:avLst>
              <a:gd name="adj1" fmla="val 60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flipV="1">
            <a:off x="3000375" y="3500438"/>
            <a:ext cx="136525" cy="19050"/>
          </a:xfrm>
          <a:prstGeom prst="bentConnector3">
            <a:avLst>
              <a:gd name="adj1" fmla="val 60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85813" y="4286250"/>
            <a:ext cx="7072312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071688" y="2500313"/>
            <a:ext cx="785812" cy="15557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6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</a:t>
            </a:r>
          </a:p>
        </p:txBody>
      </p:sp>
      <p:pic>
        <p:nvPicPr>
          <p:cNvPr id="30747" name="Picture 10" descr="009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97425"/>
            <a:ext cx="142875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27" descr="13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10890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9" name="Object 4"/>
          <p:cNvGraphicFramePr>
            <a:graphicFrameLocks noChangeAspect="1"/>
          </p:cNvGraphicFramePr>
          <p:nvPr/>
        </p:nvGraphicFramePr>
        <p:xfrm>
          <a:off x="6084888" y="4797425"/>
          <a:ext cx="1239837" cy="1473200"/>
        </p:xfrm>
        <a:graphic>
          <a:graphicData uri="http://schemas.openxmlformats.org/presentationml/2006/ole">
            <p:oleObj spid="_x0000_s2050" name="CorelDRAW" r:id="rId5" imgW="1715400" imgH="2039040" progId="">
              <p:embed/>
            </p:oleObj>
          </a:graphicData>
        </a:graphic>
      </p:graphicFrame>
      <p:pic>
        <p:nvPicPr>
          <p:cNvPr id="50" name="Picture 17" descr="muravey коп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99853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 descr="wild0072 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857250"/>
            <a:ext cx="17145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3429000" y="2714625"/>
            <a:ext cx="608013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000750" y="2714625"/>
            <a:ext cx="61436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011863" y="981075"/>
            <a:ext cx="609600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858963" y="1000125"/>
            <a:ext cx="611187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380288" y="5229225"/>
            <a:ext cx="608012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427538" y="5300663"/>
            <a:ext cx="609600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573213" y="5286375"/>
            <a:ext cx="611187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10259" name="AutoShape 4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1547813" y="0"/>
            <a:ext cx="6088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</a:t>
            </a:r>
            <a:r>
              <a:rPr lang="ru-RU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Паровозга</a:t>
            </a:r>
            <a: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дөрес утырт</a:t>
            </a:r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13949244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6385 L 0.01615 0.29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3262 L 0.41285 -0.324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78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 descr="1335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7913" y="0"/>
            <a:ext cx="2986087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95" r="3200"/>
          <a:stretch>
            <a:fillRect/>
          </a:stretch>
        </p:blipFill>
        <p:spPr bwMode="auto">
          <a:xfrm>
            <a:off x="3635375" y="4581525"/>
            <a:ext cx="17303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5219700" y="4868863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60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</a:t>
            </a: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755650" y="1341438"/>
            <a:ext cx="1046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3+4</a:t>
            </a: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3132138" y="692150"/>
            <a:ext cx="919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9-3</a:t>
            </a: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4067175" y="1557338"/>
            <a:ext cx="1046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5+2</a:t>
            </a: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1619250" y="2997200"/>
            <a:ext cx="1046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0+7</a:t>
            </a: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250825" y="5013325"/>
            <a:ext cx="91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8-7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7235825" y="3429000"/>
            <a:ext cx="91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8-3</a:t>
            </a: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1619250" y="5805488"/>
            <a:ext cx="91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9-2</a:t>
            </a: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7235825" y="5534025"/>
            <a:ext cx="1046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6+1</a:t>
            </a: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4140200" y="3573463"/>
            <a:ext cx="91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6-2</a:t>
            </a:r>
          </a:p>
        </p:txBody>
      </p:sp>
      <p:pic>
        <p:nvPicPr>
          <p:cNvPr id="27688" name="Picture 15" descr="1335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82" t="64404"/>
          <a:stretch>
            <a:fillRect/>
          </a:stretch>
        </p:blipFill>
        <p:spPr bwMode="auto">
          <a:xfrm>
            <a:off x="179388" y="14128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9" name="Picture 15" descr="1335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82" t="64404"/>
          <a:stretch>
            <a:fillRect/>
          </a:stretch>
        </p:blipFill>
        <p:spPr bwMode="auto">
          <a:xfrm>
            <a:off x="2555875" y="7651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0" name="Picture 15" descr="1335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82" t="64404"/>
          <a:stretch>
            <a:fillRect/>
          </a:stretch>
        </p:blipFill>
        <p:spPr bwMode="auto">
          <a:xfrm>
            <a:off x="179388" y="400526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1" name="Picture 15" descr="1335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82" t="64404"/>
          <a:stretch>
            <a:fillRect/>
          </a:stretch>
        </p:blipFill>
        <p:spPr bwMode="auto">
          <a:xfrm>
            <a:off x="2484438" y="29241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2" name="Picture 15" descr="1335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82" t="64404"/>
          <a:stretch>
            <a:fillRect/>
          </a:stretch>
        </p:blipFill>
        <p:spPr bwMode="auto">
          <a:xfrm>
            <a:off x="5076825" y="14128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3" name="Picture 15" descr="1335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82" t="64404"/>
          <a:stretch>
            <a:fillRect/>
          </a:stretch>
        </p:blipFill>
        <p:spPr bwMode="auto">
          <a:xfrm>
            <a:off x="4787900" y="29972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4" name="Picture 15" descr="1335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82" t="64404"/>
          <a:stretch>
            <a:fillRect/>
          </a:stretch>
        </p:blipFill>
        <p:spPr bwMode="auto">
          <a:xfrm>
            <a:off x="1692275" y="47974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5" name="Picture 15" descr="1335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82" t="64404"/>
          <a:stretch>
            <a:fillRect/>
          </a:stretch>
        </p:blipFill>
        <p:spPr bwMode="auto">
          <a:xfrm>
            <a:off x="7092950" y="25654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6" name="Picture 15" descr="1335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82" t="64404"/>
          <a:stretch>
            <a:fillRect/>
          </a:stretch>
        </p:blipFill>
        <p:spPr bwMode="auto">
          <a:xfrm>
            <a:off x="7164388" y="465296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1" name="AutoShape 4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0" y="-3175"/>
            <a:ext cx="9331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err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«Тиенгә чикләвекләрне җыярга ярдәм ит</a:t>
            </a:r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»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235178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9.42401E-6 L 0.41735 0.48254 " pathEditMode="relative" ptsTypes="AA">
                                      <p:cBhvr>
                                        <p:cTn id="6" dur="2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8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8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75989E-7 L 0.15764 0.25191 " pathEditMode="relative" ptsTypes="AA">
                                      <p:cBhvr>
                                        <p:cTn id="29" dur="20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8793E-8 L -0.12604 0.46172 " pathEditMode="relative" ptsTypes="AA">
                                      <p:cBhvr>
                                        <p:cTn id="34" dur="2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5.4823E-7 L 0.2519 -0.06292 " pathEditMode="relative" ptsTypes="AA">
                                      <p:cBhvr>
                                        <p:cTn id="48" dur="20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8793E-8 L -0.33854 -0.02105 " pathEditMode="relative" ptsTypes="AA">
                                      <p:cBhvr>
                                        <p:cTn id="62" dur="20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33"/>
          <a:stretch>
            <a:fillRect/>
          </a:stretch>
        </p:blipFill>
        <p:spPr bwMode="auto">
          <a:xfrm>
            <a:off x="1477963" y="2781300"/>
            <a:ext cx="15113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22"/>
          <a:stretch>
            <a:fillRect/>
          </a:stretch>
        </p:blipFill>
        <p:spPr bwMode="auto">
          <a:xfrm>
            <a:off x="3779838" y="2781300"/>
            <a:ext cx="13684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33"/>
          <a:stretch>
            <a:fillRect/>
          </a:stretch>
        </p:blipFill>
        <p:spPr bwMode="auto">
          <a:xfrm>
            <a:off x="6084888" y="2708275"/>
            <a:ext cx="13684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babochka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52784">
            <a:off x="260350" y="4478338"/>
            <a:ext cx="1512888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0825" y="476250"/>
            <a:ext cx="122555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2+2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9475" y="1628775"/>
            <a:ext cx="919163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6-2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00788" y="1557338"/>
            <a:ext cx="1046162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5+2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812088" y="260350"/>
            <a:ext cx="9271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8-4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661025"/>
            <a:ext cx="9271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9-6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41563" y="4797425"/>
            <a:ext cx="10541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4+4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40200" y="5805488"/>
            <a:ext cx="9271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8-2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26113" y="4797425"/>
            <a:ext cx="10541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7+1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740650" y="5516563"/>
            <a:ext cx="1046163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3+3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03800" y="2781300"/>
            <a:ext cx="749300" cy="1311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4213" y="2852738"/>
            <a:ext cx="749300" cy="1311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380288" y="2781300"/>
            <a:ext cx="749300" cy="1311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</a:t>
            </a:r>
          </a:p>
        </p:txBody>
      </p:sp>
      <p:pic>
        <p:nvPicPr>
          <p:cNvPr id="2" name="Picture 5" descr="babochka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07044">
            <a:off x="2195513" y="5229225"/>
            <a:ext cx="1512887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babochka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652963"/>
            <a:ext cx="1512888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babochka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50511">
            <a:off x="6084888" y="5373688"/>
            <a:ext cx="151447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abochka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982479">
            <a:off x="7451725" y="4149725"/>
            <a:ext cx="1512888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abochka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728263">
            <a:off x="755650" y="836613"/>
            <a:ext cx="1512888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abochka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0066578">
            <a:off x="3708400" y="765175"/>
            <a:ext cx="1512888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babochka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96288">
            <a:off x="5726113" y="620713"/>
            <a:ext cx="15113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babochka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974521">
            <a:off x="7631113" y="908050"/>
            <a:ext cx="1512887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4" name="AutoShape 3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326" name="Rectangle 38"/>
          <p:cNvSpPr>
            <a:spLocks noChangeArrowheads="1"/>
          </p:cNvSpPr>
          <p:nvPr/>
        </p:nvSpPr>
        <p:spPr bwMode="auto">
          <a:xfrm>
            <a:off x="2195513" y="-3175"/>
            <a:ext cx="3657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err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«Чәчәкле </a:t>
            </a:r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алан»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438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3.94865E-6 L 0.40157 -0.34629 " pathEditMode="relative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0738E-6 L -0.04722 -0.28337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4527E-6 L -0.00798 -0.41985 " pathEditMode="relative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8316E-6 L -0.40156 -0.27273 " pathEditMode="relative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1503 L 0.075 0.320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67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78233E-6 L -0.26771 0.29378 " pathEditMode="relative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46149E-6 L -0.69306 0.27273 " pathEditMode="relative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AutoShape 12"/>
          <p:cNvSpPr>
            <a:spLocks noChangeArrowheads="1"/>
          </p:cNvSpPr>
          <p:nvPr/>
        </p:nvSpPr>
        <p:spPr bwMode="auto">
          <a:xfrm>
            <a:off x="971550" y="0"/>
            <a:ext cx="7704138" cy="2205038"/>
          </a:xfrm>
          <a:prstGeom prst="cloudCallout">
            <a:avLst>
              <a:gd name="adj1" fmla="val -5657"/>
              <a:gd name="adj2" fmla="val -6657"/>
            </a:avLst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prstClr val="white"/>
                </a:solidFill>
                <a:latin typeface="Arial" charset="0"/>
              </a:rPr>
              <a:t>«</a:t>
            </a:r>
            <a:r>
              <a:rPr lang="ru-RU" sz="36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Тамчылар</a:t>
            </a:r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һәм зонтиклар</a:t>
            </a:r>
            <a:r>
              <a:rPr lang="ru-RU" sz="3600" dirty="0">
                <a:solidFill>
                  <a:prstClr val="white"/>
                </a:solidFill>
                <a:latin typeface="Arial" charset="0"/>
              </a:rPr>
              <a:t>»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4127" name="Object 31"/>
          <p:cNvGraphicFramePr>
            <a:graphicFrameLocks noChangeAspect="1"/>
          </p:cNvGraphicFramePr>
          <p:nvPr>
            <p:ph sz="quarter" idx="1"/>
          </p:nvPr>
        </p:nvGraphicFramePr>
        <p:xfrm>
          <a:off x="2484438" y="2060575"/>
          <a:ext cx="538162" cy="828675"/>
        </p:xfrm>
        <a:graphic>
          <a:graphicData uri="http://schemas.openxmlformats.org/presentationml/2006/ole">
            <p:oleObj spid="_x0000_s3074" name="CorelDRAW" r:id="rId3" imgW="225360" imgH="329040" progId="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6732588" y="2420938"/>
          <a:ext cx="720725" cy="1081087"/>
        </p:xfrm>
        <a:graphic>
          <a:graphicData uri="http://schemas.openxmlformats.org/presentationml/2006/ole">
            <p:oleObj spid="_x0000_s3075" name="CorelDRAW" r:id="rId4" imgW="225360" imgH="329040" progId="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2843213" y="3213100"/>
          <a:ext cx="649287" cy="1079500"/>
        </p:xfrm>
        <a:graphic>
          <a:graphicData uri="http://schemas.openxmlformats.org/presentationml/2006/ole">
            <p:oleObj spid="_x0000_s3076" name="CorelDRAW" r:id="rId5" imgW="225360" imgH="329040" progId="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>
            <p:ph sz="quarter" idx="4"/>
          </p:nvPr>
        </p:nvGraphicFramePr>
        <p:xfrm>
          <a:off x="5726113" y="3284538"/>
          <a:ext cx="679450" cy="1008062"/>
        </p:xfrm>
        <a:graphic>
          <a:graphicData uri="http://schemas.openxmlformats.org/presentationml/2006/ole">
            <p:oleObj spid="_x0000_s3077" name="CorelDRAW" r:id="rId6" imgW="225360" imgH="329040" progId="">
              <p:embed/>
            </p:oleObj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5795963" y="1844675"/>
          <a:ext cx="681037" cy="1009650"/>
        </p:xfrm>
        <a:graphic>
          <a:graphicData uri="http://schemas.openxmlformats.org/presentationml/2006/ole">
            <p:oleObj spid="_x0000_s3078" name="CorelDRAW" r:id="rId7" imgW="225360" imgH="329040" progId="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643438" y="2276475"/>
          <a:ext cx="682625" cy="1009650"/>
        </p:xfrm>
        <a:graphic>
          <a:graphicData uri="http://schemas.openxmlformats.org/presentationml/2006/ole">
            <p:oleObj spid="_x0000_s3079" name="CorelDRAW" r:id="rId8" imgW="225360" imgH="329040" progId="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636963" y="1989138"/>
          <a:ext cx="679450" cy="1009650"/>
        </p:xfrm>
        <a:graphic>
          <a:graphicData uri="http://schemas.openxmlformats.org/presentationml/2006/ole">
            <p:oleObj spid="_x0000_s3080" name="CorelDRAW" r:id="rId9" imgW="225360" imgH="329040" progId="">
              <p:embed/>
            </p:oleObj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4068763" y="3357563"/>
          <a:ext cx="679450" cy="1009650"/>
        </p:xfrm>
        <a:graphic>
          <a:graphicData uri="http://schemas.openxmlformats.org/presentationml/2006/ole">
            <p:oleObj spid="_x0000_s3081" name="CorelDRAW" r:id="rId10" imgW="225360" imgH="329040" progId="">
              <p:embed/>
            </p:oleObj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7596188" y="1557338"/>
          <a:ext cx="682625" cy="1009650"/>
        </p:xfrm>
        <a:graphic>
          <a:graphicData uri="http://schemas.openxmlformats.org/presentationml/2006/ole">
            <p:oleObj spid="_x0000_s3082" name="CorelDRAW" r:id="rId11" imgW="225360" imgH="329040" progId="">
              <p:embed/>
            </p:oleObj>
          </a:graphicData>
        </a:graphic>
      </p:graphicFrame>
      <p:pic>
        <p:nvPicPr>
          <p:cNvPr id="18444" name="Picture 2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2963"/>
            <a:ext cx="27686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1042988" y="1773238"/>
          <a:ext cx="682625" cy="1009650"/>
        </p:xfrm>
        <a:graphic>
          <a:graphicData uri="http://schemas.openxmlformats.org/presentationml/2006/ole">
            <p:oleObj spid="_x0000_s3083" name="CorelDRAW" r:id="rId13" imgW="225360" imgH="329040" progId="">
              <p:embed/>
            </p:oleObj>
          </a:graphicData>
        </a:graphic>
      </p:graphicFrame>
      <p:pic>
        <p:nvPicPr>
          <p:cNvPr id="18446" name="Picture 3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52963"/>
            <a:ext cx="27686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3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4400"/>
            <a:ext cx="27686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1619250" y="5157788"/>
            <a:ext cx="608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1693863" y="3213100"/>
          <a:ext cx="647700" cy="1008063"/>
        </p:xfrm>
        <a:graphic>
          <a:graphicData uri="http://schemas.openxmlformats.org/presentationml/2006/ole">
            <p:oleObj spid="_x0000_s3084" name="CorelDRAW" r:id="rId15" imgW="225360" imgH="329040" progId="">
              <p:embed/>
            </p:oleObj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7740650" y="3357563"/>
          <a:ext cx="649288" cy="1008062"/>
        </p:xfrm>
        <a:graphic>
          <a:graphicData uri="http://schemas.openxmlformats.org/presentationml/2006/ole">
            <p:oleObj spid="_x0000_s3085" name="CorelDRAW" r:id="rId16" imgW="225360" imgH="329040" progId="">
              <p:embed/>
            </p:oleObj>
          </a:graphicData>
        </a:graphic>
      </p:graphicFrame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4500563" y="5157788"/>
            <a:ext cx="608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7596188" y="5229225"/>
            <a:ext cx="608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35878" name="Rectangle 38"/>
          <p:cNvSpPr>
            <a:spLocks noChangeArrowheads="1"/>
          </p:cNvSpPr>
          <p:nvPr/>
        </p:nvSpPr>
        <p:spPr bwMode="auto">
          <a:xfrm>
            <a:off x="1403350" y="4076700"/>
            <a:ext cx="1046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2+2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2195513" y="2636838"/>
            <a:ext cx="920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2-2</a:t>
            </a:r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900113" y="2565400"/>
            <a:ext cx="920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5-2</a:t>
            </a: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3492500" y="2781300"/>
            <a:ext cx="91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6-4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2700338" y="4076700"/>
            <a:ext cx="919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7-2</a:t>
            </a:r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4500563" y="2997200"/>
            <a:ext cx="1047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3+4</a:t>
            </a:r>
          </a:p>
        </p:txBody>
      </p:sp>
      <p:sp>
        <p:nvSpPr>
          <p:cNvPr id="35884" name="Rectangle 44"/>
          <p:cNvSpPr>
            <a:spLocks noChangeArrowheads="1"/>
          </p:cNvSpPr>
          <p:nvPr/>
        </p:nvSpPr>
        <p:spPr bwMode="auto">
          <a:xfrm>
            <a:off x="5651500" y="2636838"/>
            <a:ext cx="91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8-7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3924300" y="4221163"/>
            <a:ext cx="91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6-2</a:t>
            </a:r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6659563" y="3213100"/>
            <a:ext cx="920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9-5</a:t>
            </a:r>
          </a:p>
        </p:txBody>
      </p: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5580063" y="4076700"/>
            <a:ext cx="1047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4+1</a:t>
            </a:r>
          </a:p>
        </p:txBody>
      </p:sp>
      <p:sp>
        <p:nvSpPr>
          <p:cNvPr id="35888" name="Rectangle 48"/>
          <p:cNvSpPr>
            <a:spLocks noChangeArrowheads="1"/>
          </p:cNvSpPr>
          <p:nvPr/>
        </p:nvSpPr>
        <p:spPr bwMode="auto">
          <a:xfrm>
            <a:off x="7669213" y="4149725"/>
            <a:ext cx="91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5-3</a:t>
            </a:r>
          </a:p>
        </p:txBody>
      </p: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7453313" y="2420938"/>
            <a:ext cx="1044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1+6</a:t>
            </a:r>
          </a:p>
        </p:txBody>
      </p:sp>
      <p:sp>
        <p:nvSpPr>
          <p:cNvPr id="18465" name="AutoShape 5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0252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081 L 0.08073 0.493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2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93245E-7 L 0.34652 0.25191 " pathEditMode="relative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5.75989E-7 L 0.56702 0.26232 " pathEditMode="relative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1.51746E-6 L 0.18906 0.28314 " pathEditMode="relative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1.38793E-8 L -0.23628 0.37775 " pathEditMode="relative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mtClean="0"/>
              <a:t>“Кызыклы лото”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4ABADD-8EDA-4271-85FD-E4DAB5EC0E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FB988-097D-447F-90D2-6C1F3E96A9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461" name="Содержимое 5" descr="C:\Users\User\Desktop\DSC0494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5813" y="1635125"/>
            <a:ext cx="7572375" cy="4456113"/>
          </a:xfrm>
        </p:spPr>
      </p:pic>
    </p:spTree>
    <p:extLst>
      <p:ext uri="{BB962C8B-B14F-4D97-AF65-F5344CB8AC3E}">
        <p14:creationId xmlns:p14="http://schemas.microsoft.com/office/powerpoint/2010/main" xmlns="" val="20730657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308850" y="4941888"/>
            <a:ext cx="2063750" cy="1808162"/>
            <a:chOff x="3936" y="96"/>
            <a:chExt cx="2100" cy="1728"/>
          </a:xfrm>
        </p:grpSpPr>
        <p:pic>
          <p:nvPicPr>
            <p:cNvPr id="20490" name="Picture 14" descr="7ed06faabaab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72" b="6073"/>
            <a:stretch>
              <a:fillRect/>
            </a:stretch>
          </p:blipFill>
          <p:spPr bwMode="auto">
            <a:xfrm>
              <a:off x="4032" y="96"/>
              <a:ext cx="2004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91" name="Group 15"/>
            <p:cNvGrpSpPr>
              <a:grpSpLocks/>
            </p:cNvGrpSpPr>
            <p:nvPr/>
          </p:nvGrpSpPr>
          <p:grpSpPr bwMode="auto">
            <a:xfrm>
              <a:off x="3926" y="1055"/>
              <a:ext cx="578" cy="767"/>
              <a:chOff x="3886" y="1097"/>
              <a:chExt cx="774" cy="919"/>
            </a:xfrm>
          </p:grpSpPr>
          <p:sp>
            <p:nvSpPr>
              <p:cNvPr id="20492" name="AutoShape 16"/>
              <p:cNvSpPr>
                <a:spLocks noChangeArrowheads="1"/>
              </p:cNvSpPr>
              <p:nvPr/>
            </p:nvSpPr>
            <p:spPr bwMode="auto">
              <a:xfrm>
                <a:off x="3888" y="1440"/>
                <a:ext cx="765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9 w 21600"/>
                  <a:gd name="T13" fmla="*/ 4500 h 21600"/>
                  <a:gd name="T14" fmla="*/ 17111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6C2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0493" name="Oval 17"/>
              <p:cNvSpPr>
                <a:spLocks noChangeArrowheads="1"/>
              </p:cNvSpPr>
              <p:nvPr/>
            </p:nvSpPr>
            <p:spPr bwMode="auto">
              <a:xfrm rot="16228259" flipV="1">
                <a:off x="4099" y="1085"/>
                <a:ext cx="348" cy="769"/>
              </a:xfrm>
              <a:prstGeom prst="ellipse">
                <a:avLst/>
              </a:prstGeom>
              <a:solidFill>
                <a:srgbClr val="F7C59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94" name="Freeform 18"/>
              <p:cNvSpPr>
                <a:spLocks/>
              </p:cNvSpPr>
              <p:nvPr/>
            </p:nvSpPr>
            <p:spPr bwMode="auto">
              <a:xfrm>
                <a:off x="3886" y="1097"/>
                <a:ext cx="484" cy="393"/>
              </a:xfrm>
              <a:custGeom>
                <a:avLst/>
                <a:gdLst>
                  <a:gd name="T0" fmla="*/ 0 w 484"/>
                  <a:gd name="T1" fmla="*/ 393 h 393"/>
                  <a:gd name="T2" fmla="*/ 55 w 484"/>
                  <a:gd name="T3" fmla="*/ 201 h 393"/>
                  <a:gd name="T4" fmla="*/ 347 w 484"/>
                  <a:gd name="T5" fmla="*/ 0 h 393"/>
                  <a:gd name="T6" fmla="*/ 484 w 484"/>
                  <a:gd name="T7" fmla="*/ 28 h 3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4"/>
                  <a:gd name="T13" fmla="*/ 0 h 393"/>
                  <a:gd name="T14" fmla="*/ 484 w 484"/>
                  <a:gd name="T15" fmla="*/ 393 h 3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4" h="393">
                    <a:moveTo>
                      <a:pt x="0" y="393"/>
                    </a:moveTo>
                    <a:cubicBezTo>
                      <a:pt x="8" y="324"/>
                      <a:pt x="16" y="259"/>
                      <a:pt x="55" y="201"/>
                    </a:cubicBezTo>
                    <a:cubicBezTo>
                      <a:pt x="101" y="64"/>
                      <a:pt x="213" y="17"/>
                      <a:pt x="347" y="0"/>
                    </a:cubicBezTo>
                    <a:cubicBezTo>
                      <a:pt x="405" y="6"/>
                      <a:pt x="438" y="2"/>
                      <a:pt x="484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0495" name="Freeform 19"/>
              <p:cNvSpPr>
                <a:spLocks/>
              </p:cNvSpPr>
              <p:nvPr/>
            </p:nvSpPr>
            <p:spPr bwMode="auto">
              <a:xfrm flipH="1">
                <a:off x="4176" y="1104"/>
                <a:ext cx="484" cy="393"/>
              </a:xfrm>
              <a:custGeom>
                <a:avLst/>
                <a:gdLst>
                  <a:gd name="T0" fmla="*/ 0 w 484"/>
                  <a:gd name="T1" fmla="*/ 393 h 393"/>
                  <a:gd name="T2" fmla="*/ 55 w 484"/>
                  <a:gd name="T3" fmla="*/ 201 h 393"/>
                  <a:gd name="T4" fmla="*/ 347 w 484"/>
                  <a:gd name="T5" fmla="*/ 0 h 393"/>
                  <a:gd name="T6" fmla="*/ 484 w 484"/>
                  <a:gd name="T7" fmla="*/ 28 h 3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4"/>
                  <a:gd name="T13" fmla="*/ 0 h 393"/>
                  <a:gd name="T14" fmla="*/ 484 w 484"/>
                  <a:gd name="T15" fmla="*/ 393 h 3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4" h="393">
                    <a:moveTo>
                      <a:pt x="0" y="393"/>
                    </a:moveTo>
                    <a:cubicBezTo>
                      <a:pt x="8" y="324"/>
                      <a:pt x="16" y="259"/>
                      <a:pt x="55" y="201"/>
                    </a:cubicBezTo>
                    <a:cubicBezTo>
                      <a:pt x="101" y="64"/>
                      <a:pt x="213" y="17"/>
                      <a:pt x="347" y="0"/>
                    </a:cubicBezTo>
                    <a:cubicBezTo>
                      <a:pt x="405" y="6"/>
                      <a:pt x="438" y="2"/>
                      <a:pt x="484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3276600" y="1052513"/>
            <a:ext cx="1476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1+6</a:t>
            </a: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6443663" y="2060575"/>
            <a:ext cx="1476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5+2</a:t>
            </a: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4427538" y="3429000"/>
            <a:ext cx="1285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7-4</a:t>
            </a: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3059113" y="5157788"/>
            <a:ext cx="1285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9-3</a:t>
            </a: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1258888" y="3284538"/>
            <a:ext cx="1476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4+3</a:t>
            </a: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179388" y="188913"/>
            <a:ext cx="1031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</a:t>
            </a:r>
          </a:p>
        </p:txBody>
      </p:sp>
      <p:sp>
        <p:nvSpPr>
          <p:cNvPr id="20489" name="AutoShap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0976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9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9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9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9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59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6"/>
                  </p:tgtEl>
                </p:cond>
              </p:nextCondLst>
            </p:seq>
          </p:childTnLst>
        </p:cTn>
      </p:par>
    </p:tnLst>
    <p:bldLst>
      <p:bldP spid="5940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став однозначных чисе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78</Words>
  <Application>Microsoft Office PowerPoint</Application>
  <PresentationFormat>Экран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Тема Office</vt:lpstr>
      <vt:lpstr>Состав однозначных чисел</vt:lpstr>
      <vt:lpstr>CorelDRAW</vt:lpstr>
      <vt:lpstr>Слайд 1</vt:lpstr>
      <vt:lpstr>Слайд 2</vt:lpstr>
      <vt:lpstr>Слайд 3</vt:lpstr>
      <vt:lpstr>Слайд 4</vt:lpstr>
      <vt:lpstr>“Кызыклы лото”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Ainur</dc:creator>
  <cp:lastModifiedBy>User</cp:lastModifiedBy>
  <cp:revision>3</cp:revision>
  <dcterms:created xsi:type="dcterms:W3CDTF">2014-03-14T13:11:48Z</dcterms:created>
  <dcterms:modified xsi:type="dcterms:W3CDTF">2016-01-10T14:53:04Z</dcterms:modified>
</cp:coreProperties>
</file>