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71" r:id="rId3"/>
    <p:sldId id="258" r:id="rId4"/>
    <p:sldId id="260" r:id="rId5"/>
    <p:sldId id="261" r:id="rId6"/>
    <p:sldId id="264" r:id="rId7"/>
    <p:sldId id="26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87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1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24C3-3AC6-45B6-9E64-CB9F39B0B97D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134BC-C368-4FE4-BCD5-6AE23095C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3750E-9C69-4B65-AFC2-19D3DADD8FD0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F3371-CC80-4F26-8195-6CF6DBB96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DBA2A-8FE5-47BF-8D78-89A7D619911C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E0D89-4956-41BA-8210-242CC4D81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59067-218B-4144-AD9C-0C96D18D9CA4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C36E9-FAD8-4C06-8B17-6896E2E5F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D3051-37C3-482D-B538-C29064B32A73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C870F-FDAA-435A-9118-57BC09299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89A0D-CC1D-42EA-9D99-8569A481A76C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210ED-838F-441A-9F57-8F38C1B47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30071-4D3C-46CC-8D9D-5296C3923018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FFBC5-55D0-46E9-A10A-8D3E519AE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D41AA-2C97-4C87-977F-D176217E9C30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1141D-E669-46A2-A08E-2C64A4408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A099-AB39-48BD-8B69-01BBC8C08B83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C67BA-3AD4-4269-A02D-52103510C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7C475-872F-4A05-A8AD-EB4B45C0DD25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9CDB-F4AA-4048-AEAF-817F0461F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66757-028C-42D7-B08F-3262BA5ECBD4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3B968-2DFD-4B51-8BE7-F1480A54C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39CB2F3D-9C00-4CA5-9DD6-E4BAE05296D3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31ED76A-E39C-4E50-B61D-C20C3C888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2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07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3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latin typeface="Arial" charset="0"/>
              </a:rPr>
              <a:t>Герб  </a:t>
            </a:r>
            <a:r>
              <a:rPr lang="ru-RU" sz="4000" i="1" smtClean="0"/>
              <a:t> Хохла</a:t>
            </a:r>
            <a:br>
              <a:rPr lang="ru-RU" sz="4000" i="1" smtClean="0"/>
            </a:br>
            <a:endParaRPr lang="ru-RU" sz="4000" i="1" smtClean="0"/>
          </a:p>
        </p:txBody>
      </p:sp>
      <p:pic>
        <p:nvPicPr>
          <p:cNvPr id="14338" name="Рисунок 2" descr="Герб Хохольского Муниципального района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268413"/>
            <a:ext cx="6408738" cy="4608512"/>
          </a:xfrm>
          <a:ln w="38100">
            <a:solidFill>
              <a:srgbClr val="000000"/>
            </a:solidFill>
          </a:ln>
        </p:spPr>
      </p:pic>
      <p:pic>
        <p:nvPicPr>
          <p:cNvPr id="14339" name="Рисунок 2" descr="Герб Хохольского Муниципального рай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268413"/>
            <a:ext cx="6408738" cy="46085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smtClean="0"/>
              <a:t>МКОУ «Хохольская СОШ»</a:t>
            </a:r>
          </a:p>
        </p:txBody>
      </p:sp>
      <p:pic>
        <p:nvPicPr>
          <p:cNvPr id="15362" name="Picture 4" descr="DSC01614"/>
          <p:cNvPicPr>
            <a:picLocks noChangeAspect="1" noChangeArrowheads="1"/>
          </p:cNvPicPr>
          <p:nvPr/>
        </p:nvPicPr>
        <p:blipFill>
          <a:blip r:embed="rId2"/>
          <a:srcRect r="13837" b="27673"/>
          <a:stretch>
            <a:fillRect/>
          </a:stretch>
        </p:blipFill>
        <p:spPr bwMode="auto">
          <a:xfrm>
            <a:off x="684213" y="1628775"/>
            <a:ext cx="7775575" cy="48958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Церковь Казанской иконы Божией матери</a:t>
            </a:r>
          </a:p>
        </p:txBody>
      </p:sp>
      <p:pic>
        <p:nvPicPr>
          <p:cNvPr id="18434" name="Picture 8" descr="DSC018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00213"/>
            <a:ext cx="6480175" cy="46815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i="1" smtClean="0"/>
              <a:t>Книга памяти воинов Великой Отечественной войны</a:t>
            </a:r>
          </a:p>
        </p:txBody>
      </p:sp>
      <p:pic>
        <p:nvPicPr>
          <p:cNvPr id="20482" name="Picture 4" descr="DSC0160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01763"/>
            <a:ext cx="8353425" cy="5456237"/>
          </a:xfrm>
          <a:ln w="3810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0"/>
            <a:ext cx="8229600" cy="1403350"/>
          </a:xfrm>
        </p:spPr>
        <p:txBody>
          <a:bodyPr/>
          <a:lstStyle/>
          <a:p>
            <a:pPr eaLnBrk="1" hangingPunct="1"/>
            <a:r>
              <a:rPr lang="ru-RU" sz="4000" i="1" smtClean="0"/>
              <a:t>Знаменитая пушка Великой Отечественной войны</a:t>
            </a:r>
          </a:p>
        </p:txBody>
      </p:sp>
      <p:pic>
        <p:nvPicPr>
          <p:cNvPr id="21506" name="Picture 4" descr="DSC016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23975"/>
            <a:ext cx="7561262" cy="55340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Районный центр культуры и досуга</a:t>
            </a:r>
            <a:r>
              <a:rPr lang="ru-RU" smtClean="0">
                <a:effectLst/>
              </a:rPr>
              <a:t> </a:t>
            </a:r>
          </a:p>
        </p:txBody>
      </p:sp>
      <p:pic>
        <p:nvPicPr>
          <p:cNvPr id="23554" name="Picture 4" descr="DSC01849"/>
          <p:cNvPicPr>
            <a:picLocks noChangeAspect="1" noChangeArrowheads="1"/>
          </p:cNvPicPr>
          <p:nvPr/>
        </p:nvPicPr>
        <p:blipFill>
          <a:blip r:embed="rId2"/>
          <a:srcRect l="19138" r="14893" b="30675"/>
          <a:stretch>
            <a:fillRect/>
          </a:stretch>
        </p:blipFill>
        <p:spPr bwMode="auto">
          <a:xfrm>
            <a:off x="1116013" y="1484313"/>
            <a:ext cx="6551612" cy="45275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1412875"/>
          </a:xfrm>
        </p:spPr>
        <p:txBody>
          <a:bodyPr/>
          <a:lstStyle/>
          <a:p>
            <a:pPr eaLnBrk="1" hangingPunct="1"/>
            <a:r>
              <a:rPr lang="ru-RU" sz="4000" i="1" smtClean="0"/>
              <a:t>Этнографическая экспозиция в музее «Мастера».</a:t>
            </a:r>
            <a:r>
              <a:rPr lang="ru-RU" smtClean="0">
                <a:effectLst/>
              </a:rPr>
              <a:t> </a:t>
            </a:r>
          </a:p>
        </p:txBody>
      </p:sp>
      <p:pic>
        <p:nvPicPr>
          <p:cNvPr id="25602" name="Picture 4" descr="SDC10342 - копия (3) - ко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412875"/>
            <a:ext cx="5400675" cy="4978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380</TotalTime>
  <Words>35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Течение</vt:lpstr>
      <vt:lpstr>Герб   Хохла </vt:lpstr>
      <vt:lpstr>МКОУ «Хохольская СОШ»</vt:lpstr>
      <vt:lpstr>Церковь Казанской иконы Божией матери</vt:lpstr>
      <vt:lpstr>Книга памяти воинов Великой Отечественной войны</vt:lpstr>
      <vt:lpstr>Знаменитая пушка Великой Отечественной войны</vt:lpstr>
      <vt:lpstr>Районный центр культуры и досуга </vt:lpstr>
      <vt:lpstr>Этнографическая экспозиция в музее «Мастера».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</dc:creator>
  <cp:lastModifiedBy>Пользователь</cp:lastModifiedBy>
  <cp:revision>26</cp:revision>
  <dcterms:created xsi:type="dcterms:W3CDTF">2013-12-15T14:34:23Z</dcterms:created>
  <dcterms:modified xsi:type="dcterms:W3CDTF">2016-01-08T20:06:38Z</dcterms:modified>
</cp:coreProperties>
</file>