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72" r:id="rId6"/>
    <p:sldId id="258" r:id="rId7"/>
    <p:sldId id="273" r:id="rId8"/>
    <p:sldId id="266" r:id="rId9"/>
    <p:sldId id="274" r:id="rId10"/>
    <p:sldId id="259" r:id="rId11"/>
    <p:sldId id="270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CC00"/>
    <a:srgbClr val="0066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33" autoAdjust="0"/>
    <p:restoredTop sz="94660"/>
  </p:normalViewPr>
  <p:slideViewPr>
    <p:cSldViewPr>
      <p:cViewPr>
        <p:scale>
          <a:sx n="73" d="100"/>
          <a:sy n="73" d="100"/>
        </p:scale>
        <p:origin x="-102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1E1C-608B-4533-B063-1CD78D0BDC0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016E-782C-4260-B6A0-2B0526092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1E1C-608B-4533-B063-1CD78D0BDC0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016E-782C-4260-B6A0-2B0526092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1E1C-608B-4533-B063-1CD78D0BDC0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016E-782C-4260-B6A0-2B0526092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1E1C-608B-4533-B063-1CD78D0BDC0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016E-782C-4260-B6A0-2B0526092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1E1C-608B-4533-B063-1CD78D0BDC0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016E-782C-4260-B6A0-2B0526092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1E1C-608B-4533-B063-1CD78D0BDC0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016E-782C-4260-B6A0-2B0526092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1E1C-608B-4533-B063-1CD78D0BDC0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016E-782C-4260-B6A0-2B0526092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1E1C-608B-4533-B063-1CD78D0BDC0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5016E-782C-4260-B6A0-2B0526092B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1E1C-608B-4533-B063-1CD78D0BDC0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016E-782C-4260-B6A0-2B0526092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1E1C-608B-4533-B063-1CD78D0BDC0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015016E-782C-4260-B6A0-2B0526092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E2C1E1C-608B-4533-B063-1CD78D0BDC0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016E-782C-4260-B6A0-2B0526092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2C1E1C-608B-4533-B063-1CD78D0BDC0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015016E-782C-4260-B6A0-2B0526092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215370" cy="350046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92D05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МБДОУ «ЦЕНТР РАЗВИТИЯ РЕБЕНКА – ДЕТСКИЙ САД № 91»</a:t>
            </a:r>
            <a:r>
              <a:rPr lang="ru-RU" sz="2000" dirty="0" smtClean="0"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Организация познавательно-  исследовательской деятельности детей 6-7 года жизни </a:t>
            </a:r>
            <a:endParaRPr lang="ru-RU" sz="48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5572132" y="4857760"/>
            <a:ext cx="3143272" cy="11430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Воспитатель Новожилова О. А. 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21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643998" cy="1928826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программного содержания познавательно-исследовательской деятельности в подготовительной к школе группе ( в сравнении со старшей группой)</a:t>
            </a:r>
            <a:endParaRPr lang="ru-RU" sz="3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2143116"/>
            <a:ext cx="8501122" cy="4500594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показал, что в планировании познавательно-исследовательской деятельности детей старшей группы , и детей </a:t>
            </a:r>
            <a:r>
              <a:rPr lang="ru-RU" sz="2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под-готовительной</a:t>
            </a:r>
            <a:r>
              <a:rPr 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группы, так -же имеется три основных раздела : </a:t>
            </a:r>
          </a:p>
          <a:p>
            <a:r>
              <a:rPr 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-живая природа;</a:t>
            </a:r>
          </a:p>
          <a:p>
            <a:r>
              <a:rPr 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-неживая природа;</a:t>
            </a:r>
          </a:p>
          <a:p>
            <a:r>
              <a:rPr 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-человек. рукотворный мир.</a:t>
            </a:r>
          </a:p>
          <a:p>
            <a:r>
              <a:rPr 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раздел живая природа  добавлены два подраздела : </a:t>
            </a:r>
          </a:p>
          <a:p>
            <a:r>
              <a:rPr 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-характерные особенности  сезонов  в разных  природно-климатических зонах ( имеет три темы ) ;</a:t>
            </a:r>
          </a:p>
          <a:p>
            <a:r>
              <a:rPr 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-эволюция (имеет десять тем ) .  </a:t>
            </a:r>
          </a:p>
          <a:p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187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637866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DSC_05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14290"/>
            <a:ext cx="3775007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DSC_0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929066"/>
            <a:ext cx="3857652" cy="2555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_05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3406734"/>
            <a:ext cx="4605617" cy="3050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81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8051684" cy="450059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92D05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МБДОУ «ЦЕНТР РАЗВИТИЯ РЕБЕНКА – ДЕТСКИЙ САД № 91»</a:t>
            </a:r>
            <a:r>
              <a:rPr lang="ru-RU" sz="2000" dirty="0" smtClean="0"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Организация познавательно-  исследовательской деятельности детей 6-7 года жизни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3929066"/>
            <a:ext cx="3214710" cy="2786082"/>
          </a:xfrm>
        </p:spPr>
        <p:txBody>
          <a:bodyPr/>
          <a:lstStyle/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Воспитатель Новожилова О. 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15436" cy="928694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задачи познавательно-исследовательской деятельности для детей 6-7 лет по программе «От рождения до школы</a:t>
            </a:r>
            <a:r>
              <a:rPr lang="ru-RU" sz="30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по ФГОС</a:t>
            </a:r>
            <a:endParaRPr lang="ru-RU" sz="3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714488"/>
            <a:ext cx="3143272" cy="4357718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Совершенствовать характер и содержание обобщенных способов исследования объектов с помощью специально созданной системы сенсорных эталонов и </a:t>
            </a:r>
            <a:r>
              <a:rPr lang="ru-RU" sz="2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перцептивных</a:t>
            </a:r>
            <a:r>
              <a:rPr 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действий, осуществлять их оптимальный выбор в соответствии с познавательной задачей.  </a:t>
            </a:r>
            <a:endParaRPr lang="ru-RU" sz="2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0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2647" y="2428868"/>
            <a:ext cx="5462903" cy="3618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315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4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2714644" cy="4098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DSC_04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928802"/>
            <a:ext cx="2771222" cy="4184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DSC_04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500306"/>
            <a:ext cx="2791649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9297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самостоятельного установления связей и отношений между системами объектов и явлений с применением различных средств. 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1428736"/>
            <a:ext cx="478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Магниты, магнетизм .</a:t>
            </a:r>
            <a:endParaRPr lang="ru-RU" dirty="0"/>
          </a:p>
        </p:txBody>
      </p:sp>
    </p:spTree>
  </p:cSld>
  <p:clrMapOvr>
    <a:masterClrMapping/>
  </p:clrMapOvr>
  <p:transition advTm="1452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2722066" cy="4109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DSC_0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714488"/>
            <a:ext cx="2771222" cy="4184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DSC_05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357430"/>
            <a:ext cx="2771222" cy="4184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77867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Совершенствовать характер действий экспериментального характера, направленных на выявление скрытых свойств объектов. </a:t>
            </a:r>
            <a:endParaRPr lang="ru-RU" sz="2200" dirty="0"/>
          </a:p>
        </p:txBody>
      </p:sp>
    </p:spTree>
  </p:cSld>
  <p:clrMapOvr>
    <a:masterClrMapping/>
  </p:clrMapOvr>
  <p:transition advTm="1485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320"/>
            <a:ext cx="8572560" cy="2368862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Совершенствовать умение определять способ получения необходимой информации в соответствие с условиями и целями деятельности . Развивать умение самостоятельно действовать в соответствии с предлагаемым алгоритмом; ставить цель, составлять соответствующий собственный алгоритм; обнаружить несоответствие результата и цели; корректировать свою деятельность. Учить детей самостоятельно составлять модели и использовать их в познавательно-исследовательской деятельности 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05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857496"/>
            <a:ext cx="5429288" cy="3596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728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715436" cy="142876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усложнения познавательно- исследовательской  деятельности в подготовительной к школе группе:</a:t>
            </a:r>
            <a:endParaRPr lang="ru-RU" sz="3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643182"/>
            <a:ext cx="8715468" cy="1500198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Уметь самостоятельно действовать в соответствии с алгоритмом, достигать результата и обозначать его с помощью условного символа. По обозначенной цели составлять алгоритм, определяя оборудование и действия с ним. Обнаруживать несоответствие цели и действий и корректировать свою деятельность.</a:t>
            </a:r>
          </a:p>
        </p:txBody>
      </p:sp>
    </p:spTree>
  </p:cSld>
  <p:clrMapOvr>
    <a:masterClrMapping/>
  </p:clrMapOvr>
  <p:transition advTm="3492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279749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Совершенствовать умения определять, анализировать структуру, свойства, признаки, особенности взаимодействия веществ, материалов предметов. Самостоятельно проводить опыты с веществами, ( взаимодействие твердых, жидких и газообразных веществ, изменение их свойств при нагревании, охлаждении и механических воздействиях.)</a:t>
            </a:r>
            <a:br>
              <a:rPr 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04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643181"/>
            <a:ext cx="4286280" cy="2940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_0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787118"/>
            <a:ext cx="4286280" cy="2838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067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_0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4066471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_0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928670"/>
            <a:ext cx="4025741" cy="266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_05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929066"/>
            <a:ext cx="3882865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785918" y="214290"/>
            <a:ext cx="6286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Взаимодействие и реакция жидких веществ  </a:t>
            </a:r>
            <a:endParaRPr lang="ru-RU" sz="2200" dirty="0"/>
          </a:p>
        </p:txBody>
      </p:sp>
    </p:spTree>
  </p:cSld>
  <p:clrMapOvr>
    <a:masterClrMapping/>
  </p:clrMapOvr>
  <p:transition advTm="567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01122" cy="171451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Развивать умение анализировать объект и представлять его в системе взаимосвязей и взаимообусловленностей ( строение, функционирование, назначение; его существование во времени и пространстве и пр.)</a:t>
            </a:r>
            <a:endParaRPr lang="ru-RU" sz="2200" dirty="0"/>
          </a:p>
        </p:txBody>
      </p:sp>
      <p:pic>
        <p:nvPicPr>
          <p:cNvPr id="3" name="Рисунок 2" descr="DSC_0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928802"/>
            <a:ext cx="6715172" cy="4447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057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птицы России</Template>
  <TotalTime>405</TotalTime>
  <Words>395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МБДОУ «ЦЕНТР РАЗВИТИЯ РЕБЕНКА – ДЕТСКИЙ САД № 91» Организация познавательно-  исследовательской деятельности детей 6-7 года жизни </vt:lpstr>
      <vt:lpstr>Программные задачи познавательно-исследовательской деятельности для детей 6-7 лет по программе «От рождения до школы» по ФГОС</vt:lpstr>
      <vt:lpstr>Слайд 3</vt:lpstr>
      <vt:lpstr>Слайд 4</vt:lpstr>
      <vt:lpstr>Совершенствовать умение определять способ получения необходимой информации в соответствие с условиями и целями деятельности . Развивать умение самостоятельно действовать в соответствии с предлагаемым алгоритмом; ставить цель, составлять соответствующий собственный алгоритм; обнаружить несоответствие результата и цели; корректировать свою деятельность. Учить детей самостоятельно составлять модели и использовать их в познавательно-исследовательской деятельности .</vt:lpstr>
      <vt:lpstr>Этапы усложнения познавательно- исследовательской  деятельности в подготовительной к школе группе:</vt:lpstr>
      <vt:lpstr>2. Совершенствовать умения определять, анализировать структуру, свойства, признаки, особенности взаимодействия веществ, материалов предметов. Самостоятельно проводить опыты с веществами, ( взаимодействие твердых, жидких и газообразных веществ, изменение их свойств при нагревании, охлаждении и механических воздействиях.) </vt:lpstr>
      <vt:lpstr>Слайд 8</vt:lpstr>
      <vt:lpstr>3. Развивать умение анализировать объект и представлять его в системе взаимосвязей и взаимообусловленностей ( строение, функционирование, назначение; его существование во времени и пространстве и пр.)</vt:lpstr>
      <vt:lpstr>Сравнительный анализ программного содержания познавательно-исследовательской деятельности в подготовительной к школе группе ( в сравнении со старшей группой)</vt:lpstr>
      <vt:lpstr>Слайд 11</vt:lpstr>
      <vt:lpstr>МБДОУ «ЦЕНТР РАЗВИТИЯ РЕБЕНКА – ДЕТСКИЙ САД № 91» Организация познавательно-  исследовательской деятельности детей 6-7 года жизни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поисково-  исследовательской деятельности детей 6-7 года жизни</dc:title>
  <dc:creator>ОЛЯ</dc:creator>
  <cp:lastModifiedBy>ОЛЯ</cp:lastModifiedBy>
  <cp:revision>49</cp:revision>
  <dcterms:created xsi:type="dcterms:W3CDTF">2015-11-24T17:27:04Z</dcterms:created>
  <dcterms:modified xsi:type="dcterms:W3CDTF">2016-01-08T21:27:46Z</dcterms:modified>
</cp:coreProperties>
</file>